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23"/>
  </p:notesMasterIdLst>
  <p:sldIdLst>
    <p:sldId id="257" r:id="rId2"/>
    <p:sldId id="267" r:id="rId3"/>
    <p:sldId id="259" r:id="rId4"/>
    <p:sldId id="271" r:id="rId5"/>
    <p:sldId id="270" r:id="rId6"/>
    <p:sldId id="274" r:id="rId7"/>
    <p:sldId id="275" r:id="rId8"/>
    <p:sldId id="473" r:id="rId9"/>
    <p:sldId id="465" r:id="rId10"/>
    <p:sldId id="471" r:id="rId11"/>
    <p:sldId id="470" r:id="rId12"/>
    <p:sldId id="475" r:id="rId13"/>
    <p:sldId id="476" r:id="rId14"/>
    <p:sldId id="477" r:id="rId15"/>
    <p:sldId id="478" r:id="rId16"/>
    <p:sldId id="479" r:id="rId17"/>
    <p:sldId id="280" r:id="rId18"/>
    <p:sldId id="474" r:id="rId19"/>
    <p:sldId id="466" r:id="rId20"/>
    <p:sldId id="462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D5006A"/>
    <a:srgbClr val="FFF2CD"/>
    <a:srgbClr val="034B99"/>
    <a:srgbClr val="0C519B"/>
    <a:srgbClr val="2198BD"/>
    <a:srgbClr val="2BB9CD"/>
    <a:srgbClr val="D7F0F7"/>
    <a:srgbClr val="14E7E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1" autoAdjust="0"/>
    <p:restoredTop sz="94374" autoAdjust="0"/>
  </p:normalViewPr>
  <p:slideViewPr>
    <p:cSldViewPr>
      <p:cViewPr varScale="1">
        <p:scale>
          <a:sx n="72" d="100"/>
          <a:sy n="72" d="100"/>
        </p:scale>
        <p:origin x="90" y="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2F372-B3D2-4D9F-BD08-5FA3E613082A}" type="datetimeFigureOut">
              <a:rPr lang="en-US" smtClean="0"/>
              <a:pPr/>
              <a:t>10/6/2023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1867B-4533-4D53-9CBF-3DA69FA35D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442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s-IN"/>
              <a:t>মোঃ আবু হাসান, সহকারি শিক্ষক, বিজবাগ সরকারি প্রাথমিক বিদ্যালয়।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5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s-IN"/>
              <a:t>মোঃ আবু হাসান, সহকারি শিক্ষক, বিজবাগ সরকারি প্রাথমিক বিদ্যালয়।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99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s-IN"/>
              <a:t>মোঃ আবু হাসান, সহকারি শিক্ষক, বিজবাগ সরকারি প্রাথমিক বিদ্যালয়।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61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s-IN"/>
              <a:t>মোঃ আবু হাসান, সহকারি শিক্ষক, বিজবাগ সরকারি প্রাথমিক বিদ্যালয়।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57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s-IN"/>
              <a:t>মোঃ আবু হাসান, সহকারি শিক্ষক, বিজবাগ সরকারি প্রাথমিক বিদ্যালয়।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57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n-IN" dirty="0"/>
              <a:t>ধন্যবাদ</a:t>
            </a:r>
            <a:r>
              <a:rPr lang="bn-IN" baseline="0" dirty="0"/>
              <a:t> দ্বারা শ্রেণীর কার্যক্রম সমাপ্ত করা যেতে পারে।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033A8-80DC-42D0-B919-6586464BBE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54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584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6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75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33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92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50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08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67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424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433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24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66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14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71">
                <a:solidFill>
                  <a:schemeClr val="tx1">
                    <a:tint val="75000"/>
                  </a:schemeClr>
                </a:solidFill>
              </a:defRPr>
            </a:lvl1pPr>
            <a:lvl2pPr marL="358419" indent="0">
              <a:buNone/>
              <a:defRPr sz="1429">
                <a:solidFill>
                  <a:schemeClr val="tx1">
                    <a:tint val="75000"/>
                  </a:schemeClr>
                </a:solidFill>
              </a:defRPr>
            </a:lvl2pPr>
            <a:lvl3pPr marL="716839" indent="0">
              <a:buNone/>
              <a:defRPr sz="1286">
                <a:solidFill>
                  <a:schemeClr val="tx1">
                    <a:tint val="75000"/>
                  </a:schemeClr>
                </a:solidFill>
              </a:defRPr>
            </a:lvl3pPr>
            <a:lvl4pPr marL="1075258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4pPr>
            <a:lvl5pPr marL="1433677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5pPr>
            <a:lvl6pPr marL="1792097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6pPr>
            <a:lvl7pPr marL="2150516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7pPr>
            <a:lvl8pPr marL="2508935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8pPr>
            <a:lvl9pPr marL="2867354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936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214"/>
            </a:lvl1pPr>
            <a:lvl2pPr>
              <a:defRPr sz="1857"/>
            </a:lvl2pPr>
            <a:lvl3pPr>
              <a:defRPr sz="1571"/>
            </a:lvl3pPr>
            <a:lvl4pPr>
              <a:defRPr sz="1429"/>
            </a:lvl4pPr>
            <a:lvl5pPr>
              <a:defRPr sz="1429"/>
            </a:lvl5pPr>
            <a:lvl6pPr>
              <a:defRPr sz="1429"/>
            </a:lvl6pPr>
            <a:lvl7pPr>
              <a:defRPr sz="1429"/>
            </a:lvl7pPr>
            <a:lvl8pPr>
              <a:defRPr sz="1429"/>
            </a:lvl8pPr>
            <a:lvl9pPr>
              <a:defRPr sz="14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214"/>
            </a:lvl1pPr>
            <a:lvl2pPr>
              <a:defRPr sz="1857"/>
            </a:lvl2pPr>
            <a:lvl3pPr>
              <a:defRPr sz="1571"/>
            </a:lvl3pPr>
            <a:lvl4pPr>
              <a:defRPr sz="1429"/>
            </a:lvl4pPr>
            <a:lvl5pPr>
              <a:defRPr sz="1429"/>
            </a:lvl5pPr>
            <a:lvl6pPr>
              <a:defRPr sz="1429"/>
            </a:lvl6pPr>
            <a:lvl7pPr>
              <a:defRPr sz="1429"/>
            </a:lvl7pPr>
            <a:lvl8pPr>
              <a:defRPr sz="1429"/>
            </a:lvl8pPr>
            <a:lvl9pPr>
              <a:defRPr sz="14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671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57" b="1"/>
            </a:lvl1pPr>
            <a:lvl2pPr marL="358419" indent="0">
              <a:buNone/>
              <a:defRPr sz="1571" b="1"/>
            </a:lvl2pPr>
            <a:lvl3pPr marL="716839" indent="0">
              <a:buNone/>
              <a:defRPr sz="1429" b="1"/>
            </a:lvl3pPr>
            <a:lvl4pPr marL="1075258" indent="0">
              <a:buNone/>
              <a:defRPr sz="1286" b="1"/>
            </a:lvl4pPr>
            <a:lvl5pPr marL="1433677" indent="0">
              <a:buNone/>
              <a:defRPr sz="1286" b="1"/>
            </a:lvl5pPr>
            <a:lvl6pPr marL="1792097" indent="0">
              <a:buNone/>
              <a:defRPr sz="1286" b="1"/>
            </a:lvl6pPr>
            <a:lvl7pPr marL="2150516" indent="0">
              <a:buNone/>
              <a:defRPr sz="1286" b="1"/>
            </a:lvl7pPr>
            <a:lvl8pPr marL="2508935" indent="0">
              <a:buNone/>
              <a:defRPr sz="1286" b="1"/>
            </a:lvl8pPr>
            <a:lvl9pPr marL="2867354" indent="0">
              <a:buNone/>
              <a:defRPr sz="128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57"/>
            </a:lvl1pPr>
            <a:lvl2pPr>
              <a:defRPr sz="1571"/>
            </a:lvl2pPr>
            <a:lvl3pPr>
              <a:defRPr sz="1429"/>
            </a:lvl3pPr>
            <a:lvl4pPr>
              <a:defRPr sz="1286"/>
            </a:lvl4pPr>
            <a:lvl5pPr>
              <a:defRPr sz="1286"/>
            </a:lvl5pPr>
            <a:lvl6pPr>
              <a:defRPr sz="1286"/>
            </a:lvl6pPr>
            <a:lvl7pPr>
              <a:defRPr sz="1286"/>
            </a:lvl7pPr>
            <a:lvl8pPr>
              <a:defRPr sz="1286"/>
            </a:lvl8pPr>
            <a:lvl9pPr>
              <a:defRPr sz="12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5" cy="639762"/>
          </a:xfrm>
        </p:spPr>
        <p:txBody>
          <a:bodyPr anchor="b"/>
          <a:lstStyle>
            <a:lvl1pPr marL="0" indent="0">
              <a:buNone/>
              <a:defRPr sz="1857" b="1"/>
            </a:lvl1pPr>
            <a:lvl2pPr marL="358419" indent="0">
              <a:buNone/>
              <a:defRPr sz="1571" b="1"/>
            </a:lvl2pPr>
            <a:lvl3pPr marL="716839" indent="0">
              <a:buNone/>
              <a:defRPr sz="1429" b="1"/>
            </a:lvl3pPr>
            <a:lvl4pPr marL="1075258" indent="0">
              <a:buNone/>
              <a:defRPr sz="1286" b="1"/>
            </a:lvl4pPr>
            <a:lvl5pPr marL="1433677" indent="0">
              <a:buNone/>
              <a:defRPr sz="1286" b="1"/>
            </a:lvl5pPr>
            <a:lvl6pPr marL="1792097" indent="0">
              <a:buNone/>
              <a:defRPr sz="1286" b="1"/>
            </a:lvl6pPr>
            <a:lvl7pPr marL="2150516" indent="0">
              <a:buNone/>
              <a:defRPr sz="1286" b="1"/>
            </a:lvl7pPr>
            <a:lvl8pPr marL="2508935" indent="0">
              <a:buNone/>
              <a:defRPr sz="1286" b="1"/>
            </a:lvl8pPr>
            <a:lvl9pPr marL="2867354" indent="0">
              <a:buNone/>
              <a:defRPr sz="128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5" cy="3951288"/>
          </a:xfrm>
        </p:spPr>
        <p:txBody>
          <a:bodyPr/>
          <a:lstStyle>
            <a:lvl1pPr>
              <a:defRPr sz="1857"/>
            </a:lvl1pPr>
            <a:lvl2pPr>
              <a:defRPr sz="1571"/>
            </a:lvl2pPr>
            <a:lvl3pPr>
              <a:defRPr sz="1429"/>
            </a:lvl3pPr>
            <a:lvl4pPr>
              <a:defRPr sz="1286"/>
            </a:lvl4pPr>
            <a:lvl5pPr>
              <a:defRPr sz="1286"/>
            </a:lvl5pPr>
            <a:lvl6pPr>
              <a:defRPr sz="1286"/>
            </a:lvl6pPr>
            <a:lvl7pPr>
              <a:defRPr sz="1286"/>
            </a:lvl7pPr>
            <a:lvl8pPr>
              <a:defRPr sz="1286"/>
            </a:lvl8pPr>
            <a:lvl9pPr>
              <a:defRPr sz="12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642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752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3483428" y="6387353"/>
            <a:ext cx="5588000" cy="165472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200400" y="6677161"/>
            <a:ext cx="56823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7168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schemeClr val="tx2"/>
                </a:solidFill>
              </a:rPr>
              <a:t>Md.</a:t>
            </a:r>
            <a:r>
              <a:rPr lang="en-US" sz="1050" baseline="0" dirty="0">
                <a:solidFill>
                  <a:schemeClr val="tx2"/>
                </a:solidFill>
              </a:rPr>
              <a:t> Abu Hasan, Assistant Teacher, Bijbag Govt. Primary School. Senbag, Noakhali</a:t>
            </a:r>
            <a:endParaRPr 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389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7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5" y="273052"/>
            <a:ext cx="6815667" cy="5853113"/>
          </a:xfrm>
        </p:spPr>
        <p:txBody>
          <a:bodyPr/>
          <a:lstStyle>
            <a:lvl1pPr>
              <a:defRPr sz="2500"/>
            </a:lvl1pPr>
            <a:lvl2pPr>
              <a:defRPr sz="2214"/>
            </a:lvl2pPr>
            <a:lvl3pPr>
              <a:defRPr sz="1857"/>
            </a:lvl3pPr>
            <a:lvl4pPr>
              <a:defRPr sz="1571"/>
            </a:lvl4pPr>
            <a:lvl5pPr>
              <a:defRPr sz="1571"/>
            </a:lvl5pPr>
            <a:lvl6pPr>
              <a:defRPr sz="1571"/>
            </a:lvl6pPr>
            <a:lvl7pPr>
              <a:defRPr sz="1571"/>
            </a:lvl7pPr>
            <a:lvl8pPr>
              <a:defRPr sz="1571"/>
            </a:lvl8pPr>
            <a:lvl9pPr>
              <a:defRPr sz="157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071"/>
            </a:lvl1pPr>
            <a:lvl2pPr marL="358419" indent="0">
              <a:buNone/>
              <a:defRPr sz="929"/>
            </a:lvl2pPr>
            <a:lvl3pPr marL="716839" indent="0">
              <a:buNone/>
              <a:defRPr sz="786"/>
            </a:lvl3pPr>
            <a:lvl4pPr marL="1075258" indent="0">
              <a:buNone/>
              <a:defRPr sz="714"/>
            </a:lvl4pPr>
            <a:lvl5pPr marL="1433677" indent="0">
              <a:buNone/>
              <a:defRPr sz="714"/>
            </a:lvl5pPr>
            <a:lvl6pPr marL="1792097" indent="0">
              <a:buNone/>
              <a:defRPr sz="714"/>
            </a:lvl6pPr>
            <a:lvl7pPr marL="2150516" indent="0">
              <a:buNone/>
              <a:defRPr sz="714"/>
            </a:lvl7pPr>
            <a:lvl8pPr marL="2508935" indent="0">
              <a:buNone/>
              <a:defRPr sz="714"/>
            </a:lvl8pPr>
            <a:lvl9pPr marL="2867354" indent="0">
              <a:buNone/>
              <a:defRPr sz="71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362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7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500"/>
            </a:lvl1pPr>
            <a:lvl2pPr marL="358419" indent="0">
              <a:buNone/>
              <a:defRPr sz="2214"/>
            </a:lvl2pPr>
            <a:lvl3pPr marL="716839" indent="0">
              <a:buNone/>
              <a:defRPr sz="1857"/>
            </a:lvl3pPr>
            <a:lvl4pPr marL="1075258" indent="0">
              <a:buNone/>
              <a:defRPr sz="1571"/>
            </a:lvl4pPr>
            <a:lvl5pPr marL="1433677" indent="0">
              <a:buNone/>
              <a:defRPr sz="1571"/>
            </a:lvl5pPr>
            <a:lvl6pPr marL="1792097" indent="0">
              <a:buNone/>
              <a:defRPr sz="1571"/>
            </a:lvl6pPr>
            <a:lvl7pPr marL="2150516" indent="0">
              <a:buNone/>
              <a:defRPr sz="1571"/>
            </a:lvl7pPr>
            <a:lvl8pPr marL="2508935" indent="0">
              <a:buNone/>
              <a:defRPr sz="1571"/>
            </a:lvl8pPr>
            <a:lvl9pPr marL="2867354" indent="0">
              <a:buNone/>
              <a:defRPr sz="1571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71"/>
            </a:lvl1pPr>
            <a:lvl2pPr marL="358419" indent="0">
              <a:buNone/>
              <a:defRPr sz="929"/>
            </a:lvl2pPr>
            <a:lvl3pPr marL="716839" indent="0">
              <a:buNone/>
              <a:defRPr sz="786"/>
            </a:lvl3pPr>
            <a:lvl4pPr marL="1075258" indent="0">
              <a:buNone/>
              <a:defRPr sz="714"/>
            </a:lvl4pPr>
            <a:lvl5pPr marL="1433677" indent="0">
              <a:buNone/>
              <a:defRPr sz="714"/>
            </a:lvl5pPr>
            <a:lvl6pPr marL="1792097" indent="0">
              <a:buNone/>
              <a:defRPr sz="714"/>
            </a:lvl6pPr>
            <a:lvl7pPr marL="2150516" indent="0">
              <a:buNone/>
              <a:defRPr sz="714"/>
            </a:lvl7pPr>
            <a:lvl8pPr marL="2508935" indent="0">
              <a:buNone/>
              <a:defRPr sz="714"/>
            </a:lvl8pPr>
            <a:lvl9pPr marL="2867354" indent="0">
              <a:buNone/>
              <a:defRPr sz="71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661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100355" tIns="50178" rIns="100355" bIns="5017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100355" tIns="50178" rIns="100355" bIns="5017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100355" tIns="50178" rIns="100355" bIns="50178" rtlCol="0" anchor="ctr"/>
          <a:lstStyle>
            <a:lvl1pPr algn="l">
              <a:defRPr sz="9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16839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16839"/>
              <a:t>10/6/2023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100355" tIns="50178" rIns="100355" bIns="50178" rtlCol="0" anchor="ctr"/>
          <a:lstStyle>
            <a:lvl1pPr algn="ctr">
              <a:defRPr sz="9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16839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100355" tIns="50178" rIns="100355" bIns="50178" rtlCol="0" anchor="ctr"/>
          <a:lstStyle>
            <a:lvl1pPr algn="r">
              <a:defRPr sz="9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16839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16839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106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716839" rtl="0" eaLnBrk="1" latinLnBrk="0" hangingPunct="1">
        <a:spcBef>
          <a:spcPct val="0"/>
        </a:spcBef>
        <a:buNone/>
        <a:defRPr sz="34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8815" indent="-268815" algn="l" defTabSz="716839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582432" indent="-224012" algn="l" defTabSz="716839" rtl="0" eaLnBrk="1" latinLnBrk="0" hangingPunct="1">
        <a:spcBef>
          <a:spcPct val="20000"/>
        </a:spcBef>
        <a:buFont typeface="Arial" pitchFamily="34" charset="0"/>
        <a:buChar char="–"/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896049" indent="-179210" algn="l" defTabSz="716839" rtl="0" eaLnBrk="1" latinLnBrk="0" hangingPunct="1">
        <a:spcBef>
          <a:spcPct val="20000"/>
        </a:spcBef>
        <a:buFont typeface="Arial" pitchFamily="34" charset="0"/>
        <a:buChar char="•"/>
        <a:defRPr sz="1857" kern="1200">
          <a:solidFill>
            <a:schemeClr val="tx1"/>
          </a:solidFill>
          <a:latin typeface="+mn-lt"/>
          <a:ea typeface="+mn-ea"/>
          <a:cs typeface="+mn-cs"/>
        </a:defRPr>
      </a:lvl3pPr>
      <a:lvl4pPr marL="1254468" indent="-179210" algn="l" defTabSz="716839" rtl="0" eaLnBrk="1" latinLnBrk="0" hangingPunct="1">
        <a:spcBef>
          <a:spcPct val="20000"/>
        </a:spcBef>
        <a:buFont typeface="Arial" pitchFamily="34" charset="0"/>
        <a:buChar char="–"/>
        <a:defRPr sz="1571" kern="1200">
          <a:solidFill>
            <a:schemeClr val="tx1"/>
          </a:solidFill>
          <a:latin typeface="+mn-lt"/>
          <a:ea typeface="+mn-ea"/>
          <a:cs typeface="+mn-cs"/>
        </a:defRPr>
      </a:lvl4pPr>
      <a:lvl5pPr marL="1612887" indent="-179210" algn="l" defTabSz="716839" rtl="0" eaLnBrk="1" latinLnBrk="0" hangingPunct="1">
        <a:spcBef>
          <a:spcPct val="20000"/>
        </a:spcBef>
        <a:buFont typeface="Arial" pitchFamily="34" charset="0"/>
        <a:buChar char="»"/>
        <a:defRPr sz="1571" kern="1200">
          <a:solidFill>
            <a:schemeClr val="tx1"/>
          </a:solidFill>
          <a:latin typeface="+mn-lt"/>
          <a:ea typeface="+mn-ea"/>
          <a:cs typeface="+mn-cs"/>
        </a:defRPr>
      </a:lvl5pPr>
      <a:lvl6pPr marL="1971307" indent="-179210" algn="l" defTabSz="716839" rtl="0" eaLnBrk="1" latinLnBrk="0" hangingPunct="1">
        <a:spcBef>
          <a:spcPct val="20000"/>
        </a:spcBef>
        <a:buFont typeface="Arial" pitchFamily="34" charset="0"/>
        <a:buChar char="•"/>
        <a:defRPr sz="1571" kern="1200">
          <a:solidFill>
            <a:schemeClr val="tx1"/>
          </a:solidFill>
          <a:latin typeface="+mn-lt"/>
          <a:ea typeface="+mn-ea"/>
          <a:cs typeface="+mn-cs"/>
        </a:defRPr>
      </a:lvl6pPr>
      <a:lvl7pPr marL="2329726" indent="-179210" algn="l" defTabSz="716839" rtl="0" eaLnBrk="1" latinLnBrk="0" hangingPunct="1">
        <a:spcBef>
          <a:spcPct val="20000"/>
        </a:spcBef>
        <a:buFont typeface="Arial" pitchFamily="34" charset="0"/>
        <a:buChar char="•"/>
        <a:defRPr sz="1571" kern="1200">
          <a:solidFill>
            <a:schemeClr val="tx1"/>
          </a:solidFill>
          <a:latin typeface="+mn-lt"/>
          <a:ea typeface="+mn-ea"/>
          <a:cs typeface="+mn-cs"/>
        </a:defRPr>
      </a:lvl7pPr>
      <a:lvl8pPr marL="2688145" indent="-179210" algn="l" defTabSz="716839" rtl="0" eaLnBrk="1" latinLnBrk="0" hangingPunct="1">
        <a:spcBef>
          <a:spcPct val="20000"/>
        </a:spcBef>
        <a:buFont typeface="Arial" pitchFamily="34" charset="0"/>
        <a:buChar char="•"/>
        <a:defRPr sz="1571" kern="1200">
          <a:solidFill>
            <a:schemeClr val="tx1"/>
          </a:solidFill>
          <a:latin typeface="+mn-lt"/>
          <a:ea typeface="+mn-ea"/>
          <a:cs typeface="+mn-cs"/>
        </a:defRPr>
      </a:lvl8pPr>
      <a:lvl9pPr marL="3046565" indent="-179210" algn="l" defTabSz="716839" rtl="0" eaLnBrk="1" latinLnBrk="0" hangingPunct="1">
        <a:spcBef>
          <a:spcPct val="20000"/>
        </a:spcBef>
        <a:buFont typeface="Arial" pitchFamily="34" charset="0"/>
        <a:buChar char="•"/>
        <a:defRPr sz="15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1pPr>
      <a:lvl2pPr marL="358419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2pPr>
      <a:lvl3pPr marL="716839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3pPr>
      <a:lvl4pPr marL="1075258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4pPr>
      <a:lvl5pPr marL="1433677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5pPr>
      <a:lvl6pPr marL="1792097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6pPr>
      <a:lvl7pPr marL="2150516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7pPr>
      <a:lvl8pPr marL="2508935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8pPr>
      <a:lvl9pPr marL="2867354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picture containing smoke, coming, dark, stack&#10;&#10;Description automatically generated">
            <a:extLst>
              <a:ext uri="{FF2B5EF4-FFF2-40B4-BE49-F238E27FC236}">
                <a16:creationId xmlns:a16="http://schemas.microsoft.com/office/drawing/2014/main" id="{2069E08B-6C4D-47CE-9390-21ED3BD144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473" y="209798"/>
            <a:ext cx="2682980" cy="17409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1C94BD-B2EB-4739-A3FB-9C7C2F462DF5}"/>
              </a:ext>
            </a:extLst>
          </p:cNvPr>
          <p:cNvSpPr txBox="1"/>
          <p:nvPr/>
        </p:nvSpPr>
        <p:spPr>
          <a:xfrm>
            <a:off x="0" y="2998113"/>
            <a:ext cx="7238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err="1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আজকের</a:t>
            </a:r>
            <a:r>
              <a:rPr lang="en-US" sz="5000" b="1" dirty="0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5000" b="1" dirty="0" err="1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ক্লাসে</a:t>
            </a:r>
            <a:r>
              <a:rPr lang="en-US" sz="5000" b="1" dirty="0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5000" b="1" dirty="0" err="1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সবাইকে</a:t>
            </a:r>
            <a:r>
              <a:rPr lang="en-US" sz="5000" b="1" dirty="0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5000" b="1" dirty="0" err="1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স্বাগত</a:t>
            </a:r>
            <a:endParaRPr lang="en-US" sz="5000" b="1" dirty="0">
              <a:solidFill>
                <a:srgbClr val="00FFFF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194" y="1221546"/>
            <a:ext cx="2164109" cy="1623082"/>
          </a:xfrm>
          <a:prstGeom prst="rect">
            <a:avLst/>
          </a:prstGeom>
        </p:spPr>
      </p:pic>
      <p:sp>
        <p:nvSpPr>
          <p:cNvPr id="24" name="Freeform: Shape 10">
            <a:extLst>
              <a:ext uri="{FF2B5EF4-FFF2-40B4-BE49-F238E27FC236}">
                <a16:creationId xmlns:a16="http://schemas.microsoft.com/office/drawing/2014/main" id="{624BA937-0091-4A8D-A662-2585D344CFCC}"/>
              </a:ext>
            </a:extLst>
          </p:cNvPr>
          <p:cNvSpPr/>
          <p:nvPr/>
        </p:nvSpPr>
        <p:spPr>
          <a:xfrm>
            <a:off x="-4748626" y="6718"/>
            <a:ext cx="16947157" cy="6858000"/>
          </a:xfrm>
          <a:custGeom>
            <a:avLst/>
            <a:gdLst>
              <a:gd name="connsiteX0" fmla="*/ 0 w 16947157"/>
              <a:gd name="connsiteY0" fmla="*/ 0 h 6858000"/>
              <a:gd name="connsiteX1" fmla="*/ 16947157 w 16947157"/>
              <a:gd name="connsiteY1" fmla="*/ 0 h 6858000"/>
              <a:gd name="connsiteX2" fmla="*/ 16947157 w 16947157"/>
              <a:gd name="connsiteY2" fmla="*/ 6858000 h 6858000"/>
              <a:gd name="connsiteX3" fmla="*/ 0 w 16947157"/>
              <a:gd name="connsiteY3" fmla="*/ 6858000 h 6858000"/>
              <a:gd name="connsiteX4" fmla="*/ 1124850 w 16947157"/>
              <a:gd name="connsiteY4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7157" h="6858000">
                <a:moveTo>
                  <a:pt x="0" y="0"/>
                </a:moveTo>
                <a:lnTo>
                  <a:pt x="16947157" y="0"/>
                </a:lnTo>
                <a:lnTo>
                  <a:pt x="16947157" y="6858000"/>
                </a:lnTo>
                <a:lnTo>
                  <a:pt x="0" y="6858000"/>
                </a:lnTo>
                <a:lnTo>
                  <a:pt x="1124850" y="342900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airplane, plane&#10;&#10;Description automatically generated">
            <a:extLst>
              <a:ext uri="{FF2B5EF4-FFF2-40B4-BE49-F238E27FC236}">
                <a16:creationId xmlns:a16="http://schemas.microsoft.com/office/drawing/2014/main" id="{235A0948-B624-47A3-B7EB-CD2CA47B32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1" t="20924" r="7135" b="23898"/>
          <a:stretch/>
        </p:blipFill>
        <p:spPr>
          <a:xfrm rot="5400000">
            <a:off x="-6210894" y="1536896"/>
            <a:ext cx="4164037" cy="378420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9054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 L 1.04244 0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L 1.04245 4.07407E-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2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2.59259E-6 L -1.19428 2.59259E-6 " pathEditMode="relative" rAng="0" ptsTypes="AA">
                                      <p:cBhvr>
                                        <p:cTn id="10" dur="13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1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54167E-6 3.7037E-6 L -1.19427 3.7037E-6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20577A82-8A9E-BEDA-D719-95F3012E17D2}"/>
              </a:ext>
            </a:extLst>
          </p:cNvPr>
          <p:cNvGrpSpPr/>
          <p:nvPr/>
        </p:nvGrpSpPr>
        <p:grpSpPr>
          <a:xfrm>
            <a:off x="824985" y="2460412"/>
            <a:ext cx="1959902" cy="1783412"/>
            <a:chOff x="709823" y="333080"/>
            <a:chExt cx="2662239" cy="242250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5E91269-76E1-2AEA-97FC-B132026A0E3E}"/>
                </a:ext>
              </a:extLst>
            </p:cNvPr>
            <p:cNvGrpSpPr/>
            <p:nvPr/>
          </p:nvGrpSpPr>
          <p:grpSpPr>
            <a:xfrm>
              <a:off x="709823" y="333080"/>
              <a:ext cx="2662239" cy="2422502"/>
              <a:chOff x="2098448" y="660242"/>
              <a:chExt cx="3042762" cy="276875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1DEA35A-798E-B3EE-D2F8-7D9BBFC0ED20}"/>
                  </a:ext>
                </a:extLst>
              </p:cNvPr>
              <p:cNvGrpSpPr/>
              <p:nvPr/>
            </p:nvGrpSpPr>
            <p:grpSpPr>
              <a:xfrm>
                <a:off x="2098448" y="700314"/>
                <a:ext cx="3042762" cy="2728686"/>
                <a:chOff x="2098448" y="700314"/>
                <a:chExt cx="3042762" cy="2728686"/>
              </a:xfrm>
            </p:grpSpPr>
            <p:sp>
              <p:nvSpPr>
                <p:cNvPr id="36" name="Oval 7">
                  <a:extLst>
                    <a:ext uri="{FF2B5EF4-FFF2-40B4-BE49-F238E27FC236}">
                      <a16:creationId xmlns:a16="http://schemas.microsoft.com/office/drawing/2014/main" id="{0784981F-9B32-E4B1-2FE5-02AC3B1A0FDE}"/>
                    </a:ext>
                  </a:extLst>
                </p:cNvPr>
                <p:cNvSpPr/>
                <p:nvPr/>
              </p:nvSpPr>
              <p:spPr>
                <a:xfrm>
                  <a:off x="2248332" y="700314"/>
                  <a:ext cx="2892878" cy="2728686"/>
                </a:xfrm>
                <a:custGeom>
                  <a:avLst/>
                  <a:gdLst>
                    <a:gd name="connsiteX0" fmla="*/ 0 w 2815771"/>
                    <a:gd name="connsiteY0" fmla="*/ 1364343 h 2728686"/>
                    <a:gd name="connsiteX1" fmla="*/ 1407886 w 2815771"/>
                    <a:gd name="connsiteY1" fmla="*/ 0 h 2728686"/>
                    <a:gd name="connsiteX2" fmla="*/ 2815772 w 2815771"/>
                    <a:gd name="connsiteY2" fmla="*/ 1364343 h 2728686"/>
                    <a:gd name="connsiteX3" fmla="*/ 1407886 w 2815771"/>
                    <a:gd name="connsiteY3" fmla="*/ 2728686 h 2728686"/>
                    <a:gd name="connsiteX4" fmla="*/ 0 w 2815771"/>
                    <a:gd name="connsiteY4" fmla="*/ 1364343 h 2728686"/>
                    <a:gd name="connsiteX0" fmla="*/ 246368 w 3062140"/>
                    <a:gd name="connsiteY0" fmla="*/ 1364343 h 2728686"/>
                    <a:gd name="connsiteX1" fmla="*/ 1654254 w 3062140"/>
                    <a:gd name="connsiteY1" fmla="*/ 0 h 2728686"/>
                    <a:gd name="connsiteX2" fmla="*/ 3062140 w 3062140"/>
                    <a:gd name="connsiteY2" fmla="*/ 1364343 h 2728686"/>
                    <a:gd name="connsiteX3" fmla="*/ 1654254 w 3062140"/>
                    <a:gd name="connsiteY3" fmla="*/ 2728686 h 2728686"/>
                    <a:gd name="connsiteX4" fmla="*/ 246368 w 3062140"/>
                    <a:gd name="connsiteY4" fmla="*/ 1364343 h 2728686"/>
                    <a:gd name="connsiteX0" fmla="*/ 363057 w 3178829"/>
                    <a:gd name="connsiteY0" fmla="*/ 1364343 h 2728686"/>
                    <a:gd name="connsiteX1" fmla="*/ 1770943 w 3178829"/>
                    <a:gd name="connsiteY1" fmla="*/ 0 h 2728686"/>
                    <a:gd name="connsiteX2" fmla="*/ 3178829 w 3178829"/>
                    <a:gd name="connsiteY2" fmla="*/ 1364343 h 2728686"/>
                    <a:gd name="connsiteX3" fmla="*/ 1770943 w 3178829"/>
                    <a:gd name="connsiteY3" fmla="*/ 2728686 h 2728686"/>
                    <a:gd name="connsiteX4" fmla="*/ 363057 w 3178829"/>
                    <a:gd name="connsiteY4" fmla="*/ 1364343 h 2728686"/>
                    <a:gd name="connsiteX0" fmla="*/ 218083 w 3033855"/>
                    <a:gd name="connsiteY0" fmla="*/ 1364343 h 2728686"/>
                    <a:gd name="connsiteX1" fmla="*/ 1625969 w 3033855"/>
                    <a:gd name="connsiteY1" fmla="*/ 0 h 2728686"/>
                    <a:gd name="connsiteX2" fmla="*/ 3033855 w 3033855"/>
                    <a:gd name="connsiteY2" fmla="*/ 1364343 h 2728686"/>
                    <a:gd name="connsiteX3" fmla="*/ 1625969 w 3033855"/>
                    <a:gd name="connsiteY3" fmla="*/ 2728686 h 2728686"/>
                    <a:gd name="connsiteX4" fmla="*/ 218083 w 3033855"/>
                    <a:gd name="connsiteY4" fmla="*/ 1364343 h 2728686"/>
                    <a:gd name="connsiteX0" fmla="*/ 218083 w 3033855"/>
                    <a:gd name="connsiteY0" fmla="*/ 1364343 h 2728686"/>
                    <a:gd name="connsiteX1" fmla="*/ 1625969 w 3033855"/>
                    <a:gd name="connsiteY1" fmla="*/ 0 h 2728686"/>
                    <a:gd name="connsiteX2" fmla="*/ 3033855 w 3033855"/>
                    <a:gd name="connsiteY2" fmla="*/ 1364343 h 2728686"/>
                    <a:gd name="connsiteX3" fmla="*/ 1625969 w 3033855"/>
                    <a:gd name="connsiteY3" fmla="*/ 2728686 h 2728686"/>
                    <a:gd name="connsiteX4" fmla="*/ 218083 w 3033855"/>
                    <a:gd name="connsiteY4" fmla="*/ 1364343 h 2728686"/>
                    <a:gd name="connsiteX0" fmla="*/ 9475 w 2825247"/>
                    <a:gd name="connsiteY0" fmla="*/ 1364343 h 2728686"/>
                    <a:gd name="connsiteX1" fmla="*/ 1417361 w 2825247"/>
                    <a:gd name="connsiteY1" fmla="*/ 0 h 2728686"/>
                    <a:gd name="connsiteX2" fmla="*/ 2825247 w 2825247"/>
                    <a:gd name="connsiteY2" fmla="*/ 1364343 h 2728686"/>
                    <a:gd name="connsiteX3" fmla="*/ 1417361 w 2825247"/>
                    <a:gd name="connsiteY3" fmla="*/ 2728686 h 2728686"/>
                    <a:gd name="connsiteX4" fmla="*/ 9475 w 2825247"/>
                    <a:gd name="connsiteY4" fmla="*/ 1364343 h 2728686"/>
                    <a:gd name="connsiteX0" fmla="*/ 77106 w 2892878"/>
                    <a:gd name="connsiteY0" fmla="*/ 1364343 h 2728686"/>
                    <a:gd name="connsiteX1" fmla="*/ 1484992 w 2892878"/>
                    <a:gd name="connsiteY1" fmla="*/ 0 h 2728686"/>
                    <a:gd name="connsiteX2" fmla="*/ 2892878 w 2892878"/>
                    <a:gd name="connsiteY2" fmla="*/ 1364343 h 2728686"/>
                    <a:gd name="connsiteX3" fmla="*/ 1484992 w 2892878"/>
                    <a:gd name="connsiteY3" fmla="*/ 2728686 h 2728686"/>
                    <a:gd name="connsiteX4" fmla="*/ 77106 w 2892878"/>
                    <a:gd name="connsiteY4" fmla="*/ 1364343 h 2728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92878" h="2728686">
                      <a:moveTo>
                        <a:pt x="77106" y="1364343"/>
                      </a:moveTo>
                      <a:cubicBezTo>
                        <a:pt x="439963" y="654379"/>
                        <a:pt x="707438" y="0"/>
                        <a:pt x="1484992" y="0"/>
                      </a:cubicBezTo>
                      <a:cubicBezTo>
                        <a:pt x="2262546" y="0"/>
                        <a:pt x="2892878" y="610837"/>
                        <a:pt x="2892878" y="1364343"/>
                      </a:cubicBezTo>
                      <a:cubicBezTo>
                        <a:pt x="2747735" y="2045278"/>
                        <a:pt x="2262546" y="2728686"/>
                        <a:pt x="1484992" y="2728686"/>
                      </a:cubicBezTo>
                      <a:cubicBezTo>
                        <a:pt x="707438" y="2728686"/>
                        <a:pt x="-285751" y="2074307"/>
                        <a:pt x="77106" y="1364343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2D7B"/>
                    </a:gs>
                    <a:gs pos="100000">
                      <a:srgbClr val="8A5EBA"/>
                    </a:gs>
                  </a:gsLst>
                  <a:lin ang="54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6F13A7B-B6E7-B170-3A02-27903C46E461}"/>
                    </a:ext>
                  </a:extLst>
                </p:cNvPr>
                <p:cNvSpPr/>
                <p:nvPr/>
              </p:nvSpPr>
              <p:spPr>
                <a:xfrm>
                  <a:off x="2098448" y="978829"/>
                  <a:ext cx="1014186" cy="1014186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Oval 7">
                <a:extLst>
                  <a:ext uri="{FF2B5EF4-FFF2-40B4-BE49-F238E27FC236}">
                    <a16:creationId xmlns:a16="http://schemas.microsoft.com/office/drawing/2014/main" id="{0892FB1F-54AF-D1FA-E9DB-34CDA983AB4D}"/>
                  </a:ext>
                </a:extLst>
              </p:cNvPr>
              <p:cNvSpPr/>
              <p:nvPr/>
            </p:nvSpPr>
            <p:spPr>
              <a:xfrm rot="2291565">
                <a:off x="2505670" y="660242"/>
                <a:ext cx="2595695" cy="2665547"/>
              </a:xfrm>
              <a:custGeom>
                <a:avLst/>
                <a:gdLst>
                  <a:gd name="connsiteX0" fmla="*/ 0 w 2815771"/>
                  <a:gd name="connsiteY0" fmla="*/ 1364343 h 2728686"/>
                  <a:gd name="connsiteX1" fmla="*/ 1407886 w 2815771"/>
                  <a:gd name="connsiteY1" fmla="*/ 0 h 2728686"/>
                  <a:gd name="connsiteX2" fmla="*/ 2815772 w 2815771"/>
                  <a:gd name="connsiteY2" fmla="*/ 1364343 h 2728686"/>
                  <a:gd name="connsiteX3" fmla="*/ 1407886 w 2815771"/>
                  <a:gd name="connsiteY3" fmla="*/ 2728686 h 2728686"/>
                  <a:gd name="connsiteX4" fmla="*/ 0 w 2815771"/>
                  <a:gd name="connsiteY4" fmla="*/ 1364343 h 2728686"/>
                  <a:gd name="connsiteX0" fmla="*/ 246368 w 3062140"/>
                  <a:gd name="connsiteY0" fmla="*/ 1364343 h 2728686"/>
                  <a:gd name="connsiteX1" fmla="*/ 1654254 w 3062140"/>
                  <a:gd name="connsiteY1" fmla="*/ 0 h 2728686"/>
                  <a:gd name="connsiteX2" fmla="*/ 3062140 w 3062140"/>
                  <a:gd name="connsiteY2" fmla="*/ 1364343 h 2728686"/>
                  <a:gd name="connsiteX3" fmla="*/ 1654254 w 3062140"/>
                  <a:gd name="connsiteY3" fmla="*/ 2728686 h 2728686"/>
                  <a:gd name="connsiteX4" fmla="*/ 246368 w 3062140"/>
                  <a:gd name="connsiteY4" fmla="*/ 1364343 h 2728686"/>
                  <a:gd name="connsiteX0" fmla="*/ 363057 w 3178829"/>
                  <a:gd name="connsiteY0" fmla="*/ 1364343 h 2728686"/>
                  <a:gd name="connsiteX1" fmla="*/ 1770943 w 3178829"/>
                  <a:gd name="connsiteY1" fmla="*/ 0 h 2728686"/>
                  <a:gd name="connsiteX2" fmla="*/ 3178829 w 3178829"/>
                  <a:gd name="connsiteY2" fmla="*/ 1364343 h 2728686"/>
                  <a:gd name="connsiteX3" fmla="*/ 1770943 w 3178829"/>
                  <a:gd name="connsiteY3" fmla="*/ 2728686 h 2728686"/>
                  <a:gd name="connsiteX4" fmla="*/ 363057 w 3178829"/>
                  <a:gd name="connsiteY4" fmla="*/ 1364343 h 2728686"/>
                  <a:gd name="connsiteX0" fmla="*/ 218083 w 3033855"/>
                  <a:gd name="connsiteY0" fmla="*/ 1364343 h 2728686"/>
                  <a:gd name="connsiteX1" fmla="*/ 1625969 w 3033855"/>
                  <a:gd name="connsiteY1" fmla="*/ 0 h 2728686"/>
                  <a:gd name="connsiteX2" fmla="*/ 3033855 w 3033855"/>
                  <a:gd name="connsiteY2" fmla="*/ 1364343 h 2728686"/>
                  <a:gd name="connsiteX3" fmla="*/ 1625969 w 3033855"/>
                  <a:gd name="connsiteY3" fmla="*/ 2728686 h 2728686"/>
                  <a:gd name="connsiteX4" fmla="*/ 218083 w 3033855"/>
                  <a:gd name="connsiteY4" fmla="*/ 1364343 h 2728686"/>
                  <a:gd name="connsiteX0" fmla="*/ 218083 w 3033855"/>
                  <a:gd name="connsiteY0" fmla="*/ 1364343 h 2728686"/>
                  <a:gd name="connsiteX1" fmla="*/ 1625969 w 3033855"/>
                  <a:gd name="connsiteY1" fmla="*/ 0 h 2728686"/>
                  <a:gd name="connsiteX2" fmla="*/ 3033855 w 3033855"/>
                  <a:gd name="connsiteY2" fmla="*/ 1364343 h 2728686"/>
                  <a:gd name="connsiteX3" fmla="*/ 1625969 w 3033855"/>
                  <a:gd name="connsiteY3" fmla="*/ 2728686 h 2728686"/>
                  <a:gd name="connsiteX4" fmla="*/ 218083 w 3033855"/>
                  <a:gd name="connsiteY4" fmla="*/ 1364343 h 2728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3855" h="2728686">
                    <a:moveTo>
                      <a:pt x="218083" y="1364343"/>
                    </a:moveTo>
                    <a:cubicBezTo>
                      <a:pt x="972826" y="625351"/>
                      <a:pt x="848415" y="0"/>
                      <a:pt x="1625969" y="0"/>
                    </a:cubicBezTo>
                    <a:cubicBezTo>
                      <a:pt x="2403523" y="0"/>
                      <a:pt x="3033855" y="610837"/>
                      <a:pt x="3033855" y="1364343"/>
                    </a:cubicBezTo>
                    <a:cubicBezTo>
                      <a:pt x="2888712" y="2045278"/>
                      <a:pt x="2403523" y="2728686"/>
                      <a:pt x="1625969" y="2728686"/>
                    </a:cubicBezTo>
                    <a:cubicBezTo>
                      <a:pt x="848415" y="2728686"/>
                      <a:pt x="-536660" y="2103335"/>
                      <a:pt x="218083" y="136434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F2D7B"/>
                  </a:gs>
                  <a:gs pos="100000">
                    <a:srgbClr val="8A5EBA"/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C42076A-4848-56E1-1A91-8FF4B613F21D}"/>
                </a:ext>
              </a:extLst>
            </p:cNvPr>
            <p:cNvSpPr/>
            <p:nvPr/>
          </p:nvSpPr>
          <p:spPr>
            <a:xfrm>
              <a:off x="1458932" y="871026"/>
              <a:ext cx="1485453" cy="16304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একক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endParaRPr lang="bn-IN" sz="36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endParaRPr>
            </a:p>
            <a:p>
              <a:pPr algn="ctr"/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কাজ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C096BFC-69FA-E040-4AC4-31952F5DF659}"/>
              </a:ext>
            </a:extLst>
          </p:cNvPr>
          <p:cNvSpPr txBox="1"/>
          <p:nvPr/>
        </p:nvSpPr>
        <p:spPr>
          <a:xfrm>
            <a:off x="2997677" y="2974235"/>
            <a:ext cx="81756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আজ</a:t>
            </a:r>
            <a:r>
              <a:rPr lang="en-US" sz="44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স্কুলে</a:t>
            </a:r>
            <a:r>
              <a:rPr lang="en-US" sz="44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আসার</a:t>
            </a:r>
            <a:r>
              <a:rPr lang="en-US" sz="44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আগে</a:t>
            </a:r>
            <a:r>
              <a:rPr lang="en-US" sz="44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বাড়িতে</a:t>
            </a:r>
            <a:r>
              <a:rPr lang="en-US" sz="44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কী</a:t>
            </a:r>
            <a:r>
              <a:rPr lang="en-US" sz="44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কী</a:t>
            </a:r>
            <a:r>
              <a:rPr lang="en-US" sz="44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করেছো</a:t>
            </a:r>
            <a:endParaRPr lang="en-US" sz="4400" b="1" dirty="0">
              <a:solidFill>
                <a:schemeClr val="bg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6278ED-46D0-DAA2-684C-2FA0B47899B3}"/>
              </a:ext>
            </a:extLst>
          </p:cNvPr>
          <p:cNvGrpSpPr/>
          <p:nvPr/>
        </p:nvGrpSpPr>
        <p:grpSpPr>
          <a:xfrm>
            <a:off x="7882442" y="4625875"/>
            <a:ext cx="2974985" cy="2319453"/>
            <a:chOff x="3352801" y="3582863"/>
            <a:chExt cx="1901988" cy="148288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79E3A09-C782-AF1B-54AC-1CB6CF0C1C7F}"/>
                </a:ext>
              </a:extLst>
            </p:cNvPr>
            <p:cNvSpPr/>
            <p:nvPr/>
          </p:nvSpPr>
          <p:spPr>
            <a:xfrm rot="2700000">
              <a:off x="3352801" y="3582863"/>
              <a:ext cx="1482889" cy="148288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7AB687-B4B5-3BB1-5E9D-94F3518AF128}"/>
                </a:ext>
              </a:extLst>
            </p:cNvPr>
            <p:cNvSpPr/>
            <p:nvPr/>
          </p:nvSpPr>
          <p:spPr>
            <a:xfrm rot="2700000">
              <a:off x="3771900" y="3582863"/>
              <a:ext cx="1482889" cy="1482889"/>
            </a:xfrm>
            <a:prstGeom prst="rect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9B75676-FD5E-1D8E-F9EB-106517D520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02" t="25077" r="28260" b="25077"/>
          <a:stretch>
            <a:fillRect/>
          </a:stretch>
        </p:blipFill>
        <p:spPr>
          <a:xfrm>
            <a:off x="6249047" y="263040"/>
            <a:ext cx="2549769" cy="2549769"/>
          </a:xfrm>
          <a:custGeom>
            <a:avLst/>
            <a:gdLst>
              <a:gd name="connsiteX0" fmla="*/ 1709225 w 3418450"/>
              <a:gd name="connsiteY0" fmla="*/ 0 h 3418450"/>
              <a:gd name="connsiteX1" fmla="*/ 3418450 w 3418450"/>
              <a:gd name="connsiteY1" fmla="*/ 1709225 h 3418450"/>
              <a:gd name="connsiteX2" fmla="*/ 1709225 w 3418450"/>
              <a:gd name="connsiteY2" fmla="*/ 3418450 h 3418450"/>
              <a:gd name="connsiteX3" fmla="*/ 0 w 3418450"/>
              <a:gd name="connsiteY3" fmla="*/ 1709225 h 3418450"/>
              <a:gd name="connsiteX4" fmla="*/ 1709225 w 3418450"/>
              <a:gd name="connsiteY4" fmla="*/ 0 h 341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8450" h="3418450">
                <a:moveTo>
                  <a:pt x="1709225" y="0"/>
                </a:moveTo>
                <a:cubicBezTo>
                  <a:pt x="2653204" y="0"/>
                  <a:pt x="3418450" y="765246"/>
                  <a:pt x="3418450" y="1709225"/>
                </a:cubicBezTo>
                <a:cubicBezTo>
                  <a:pt x="3418450" y="2653204"/>
                  <a:pt x="2653204" y="3418450"/>
                  <a:pt x="1709225" y="3418450"/>
                </a:cubicBezTo>
                <a:cubicBezTo>
                  <a:pt x="765246" y="3418450"/>
                  <a:pt x="0" y="2653204"/>
                  <a:pt x="0" y="1709225"/>
                </a:cubicBezTo>
                <a:cubicBezTo>
                  <a:pt x="0" y="765246"/>
                  <a:pt x="765246" y="0"/>
                  <a:pt x="1709225" y="0"/>
                </a:cubicBez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022E9CA-004A-BEDC-CD15-4F7F59A8B8D7}"/>
              </a:ext>
            </a:extLst>
          </p:cNvPr>
          <p:cNvGrpSpPr/>
          <p:nvPr/>
        </p:nvGrpSpPr>
        <p:grpSpPr>
          <a:xfrm rot="2700000">
            <a:off x="-561947" y="-196249"/>
            <a:ext cx="2320075" cy="2234270"/>
            <a:chOff x="1549795" y="2931937"/>
            <a:chExt cx="1851149" cy="161435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74F9527-4825-92B9-C904-C0A4939081B4}"/>
                </a:ext>
              </a:extLst>
            </p:cNvPr>
            <p:cNvSpPr/>
            <p:nvPr/>
          </p:nvSpPr>
          <p:spPr>
            <a:xfrm>
              <a:off x="1549795" y="293193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1B61B5C-FB00-0AC8-4D08-BABF7C07F856}"/>
                </a:ext>
              </a:extLst>
            </p:cNvPr>
            <p:cNvSpPr/>
            <p:nvPr/>
          </p:nvSpPr>
          <p:spPr>
            <a:xfrm>
              <a:off x="1750398" y="293193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376B3D-EBFE-7D43-011C-F8D54EDD774D}"/>
                </a:ext>
              </a:extLst>
            </p:cNvPr>
            <p:cNvSpPr/>
            <p:nvPr/>
          </p:nvSpPr>
          <p:spPr>
            <a:xfrm>
              <a:off x="1951002" y="293193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D2464C9-A881-F01E-C767-63100229937F}"/>
                </a:ext>
              </a:extLst>
            </p:cNvPr>
            <p:cNvSpPr/>
            <p:nvPr/>
          </p:nvSpPr>
          <p:spPr>
            <a:xfrm>
              <a:off x="2151605" y="293193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F2FA745-5604-9F8E-B720-24D890B37576}"/>
                </a:ext>
              </a:extLst>
            </p:cNvPr>
            <p:cNvSpPr/>
            <p:nvPr/>
          </p:nvSpPr>
          <p:spPr>
            <a:xfrm>
              <a:off x="2352208" y="293193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B6E71AC-88D2-C104-E886-AA5293DA6921}"/>
                </a:ext>
              </a:extLst>
            </p:cNvPr>
            <p:cNvSpPr/>
            <p:nvPr/>
          </p:nvSpPr>
          <p:spPr>
            <a:xfrm>
              <a:off x="2552812" y="293193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CD1E1D-707E-B104-9BCC-FF10C4AC625D}"/>
                </a:ext>
              </a:extLst>
            </p:cNvPr>
            <p:cNvSpPr/>
            <p:nvPr/>
          </p:nvSpPr>
          <p:spPr>
            <a:xfrm>
              <a:off x="2753415" y="293193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F6EF985-2A9C-806B-CA3A-B1FDA763D131}"/>
                </a:ext>
              </a:extLst>
            </p:cNvPr>
            <p:cNvSpPr/>
            <p:nvPr/>
          </p:nvSpPr>
          <p:spPr>
            <a:xfrm>
              <a:off x="2954018" y="293193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7F1AE9E-164B-C239-6F27-FB823453EE4C}"/>
                </a:ext>
              </a:extLst>
            </p:cNvPr>
            <p:cNvSpPr/>
            <p:nvPr/>
          </p:nvSpPr>
          <p:spPr>
            <a:xfrm>
              <a:off x="3154622" y="293193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C0BFBAD-0E9A-B678-ADFE-B072BFFAA2D7}"/>
                </a:ext>
              </a:extLst>
            </p:cNvPr>
            <p:cNvSpPr/>
            <p:nvPr/>
          </p:nvSpPr>
          <p:spPr>
            <a:xfrm>
              <a:off x="3355225" y="293193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F8C870-11D6-A34E-A249-E8A9BCFEBA84}"/>
                </a:ext>
              </a:extLst>
            </p:cNvPr>
            <p:cNvSpPr/>
            <p:nvPr/>
          </p:nvSpPr>
          <p:spPr>
            <a:xfrm>
              <a:off x="1549795" y="310623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2351389-6E83-34ED-DE85-047DA11C14C1}"/>
                </a:ext>
              </a:extLst>
            </p:cNvPr>
            <p:cNvSpPr/>
            <p:nvPr/>
          </p:nvSpPr>
          <p:spPr>
            <a:xfrm>
              <a:off x="1750398" y="31062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59FE837-F117-E614-D264-421087594445}"/>
                </a:ext>
              </a:extLst>
            </p:cNvPr>
            <p:cNvSpPr/>
            <p:nvPr/>
          </p:nvSpPr>
          <p:spPr>
            <a:xfrm>
              <a:off x="1951002" y="31062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806905D-B4AD-69EF-F576-648A13231CA5}"/>
                </a:ext>
              </a:extLst>
            </p:cNvPr>
            <p:cNvSpPr/>
            <p:nvPr/>
          </p:nvSpPr>
          <p:spPr>
            <a:xfrm>
              <a:off x="2151605" y="31062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36044C-C4A1-70B0-D0AB-661818123EA0}"/>
                </a:ext>
              </a:extLst>
            </p:cNvPr>
            <p:cNvSpPr/>
            <p:nvPr/>
          </p:nvSpPr>
          <p:spPr>
            <a:xfrm>
              <a:off x="2352208" y="31062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97496F2-A2AB-CC33-B8A8-A3ACCB18CF5B}"/>
                </a:ext>
              </a:extLst>
            </p:cNvPr>
            <p:cNvSpPr/>
            <p:nvPr/>
          </p:nvSpPr>
          <p:spPr>
            <a:xfrm>
              <a:off x="2552812" y="31062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FB636E1-3142-237C-5E6A-9208890E2FC0}"/>
                </a:ext>
              </a:extLst>
            </p:cNvPr>
            <p:cNvSpPr/>
            <p:nvPr/>
          </p:nvSpPr>
          <p:spPr>
            <a:xfrm>
              <a:off x="2753415" y="31062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30CA798-758F-173C-38CB-8E9803337BF8}"/>
                </a:ext>
              </a:extLst>
            </p:cNvPr>
            <p:cNvSpPr/>
            <p:nvPr/>
          </p:nvSpPr>
          <p:spPr>
            <a:xfrm>
              <a:off x="2954018" y="31062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440B6B2-A026-AD3F-47A3-6D04BF3A7E73}"/>
                </a:ext>
              </a:extLst>
            </p:cNvPr>
            <p:cNvSpPr/>
            <p:nvPr/>
          </p:nvSpPr>
          <p:spPr>
            <a:xfrm>
              <a:off x="3154622" y="31062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6776126-AFEF-95E0-D5C9-BFC88F210CCC}"/>
                </a:ext>
              </a:extLst>
            </p:cNvPr>
            <p:cNvSpPr/>
            <p:nvPr/>
          </p:nvSpPr>
          <p:spPr>
            <a:xfrm>
              <a:off x="3355225" y="31062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DE973D8-FF99-0ABE-4905-2C8E868D0DC7}"/>
                </a:ext>
              </a:extLst>
            </p:cNvPr>
            <p:cNvSpPr/>
            <p:nvPr/>
          </p:nvSpPr>
          <p:spPr>
            <a:xfrm>
              <a:off x="1549795" y="3280524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9FB9006-66C6-090A-BBCA-D9A3B8A87AB6}"/>
                </a:ext>
              </a:extLst>
            </p:cNvPr>
            <p:cNvSpPr/>
            <p:nvPr/>
          </p:nvSpPr>
          <p:spPr>
            <a:xfrm>
              <a:off x="1750398" y="328052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920158D-6663-7119-13A1-BF366A23FA7B}"/>
                </a:ext>
              </a:extLst>
            </p:cNvPr>
            <p:cNvSpPr/>
            <p:nvPr/>
          </p:nvSpPr>
          <p:spPr>
            <a:xfrm>
              <a:off x="1951002" y="328052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578EA4E-B040-8B05-0E38-9350B8578230}"/>
                </a:ext>
              </a:extLst>
            </p:cNvPr>
            <p:cNvSpPr/>
            <p:nvPr/>
          </p:nvSpPr>
          <p:spPr>
            <a:xfrm>
              <a:off x="2151605" y="328052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CBE30DD-AA8A-6F5E-E494-CD927F3A4180}"/>
                </a:ext>
              </a:extLst>
            </p:cNvPr>
            <p:cNvSpPr/>
            <p:nvPr/>
          </p:nvSpPr>
          <p:spPr>
            <a:xfrm>
              <a:off x="2352208" y="328052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B7E9FBB-CE56-BB3B-7456-8BEB9210935A}"/>
                </a:ext>
              </a:extLst>
            </p:cNvPr>
            <p:cNvSpPr/>
            <p:nvPr/>
          </p:nvSpPr>
          <p:spPr>
            <a:xfrm>
              <a:off x="2552812" y="328052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0A4A9D9-D06F-F584-6C46-15072D3BDE9F}"/>
                </a:ext>
              </a:extLst>
            </p:cNvPr>
            <p:cNvSpPr/>
            <p:nvPr/>
          </p:nvSpPr>
          <p:spPr>
            <a:xfrm>
              <a:off x="2753415" y="328052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09692DA-F176-9BC8-B2AE-062DD68D0DF1}"/>
                </a:ext>
              </a:extLst>
            </p:cNvPr>
            <p:cNvSpPr/>
            <p:nvPr/>
          </p:nvSpPr>
          <p:spPr>
            <a:xfrm>
              <a:off x="2954018" y="328052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32BD350-A395-D4D8-3B47-CF6EC5389AF9}"/>
                </a:ext>
              </a:extLst>
            </p:cNvPr>
            <p:cNvSpPr/>
            <p:nvPr/>
          </p:nvSpPr>
          <p:spPr>
            <a:xfrm>
              <a:off x="3154622" y="328052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2120BCE-B1FD-ED2F-99A9-746CEB4B5FE7}"/>
                </a:ext>
              </a:extLst>
            </p:cNvPr>
            <p:cNvSpPr/>
            <p:nvPr/>
          </p:nvSpPr>
          <p:spPr>
            <a:xfrm>
              <a:off x="3355225" y="328052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0A6E4BF-C29F-0D1F-2388-2EEDFC8F294F}"/>
                </a:ext>
              </a:extLst>
            </p:cNvPr>
            <p:cNvSpPr/>
            <p:nvPr/>
          </p:nvSpPr>
          <p:spPr>
            <a:xfrm>
              <a:off x="1549795" y="345481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BB42868-C379-B52A-92FB-86D20D884DD8}"/>
                </a:ext>
              </a:extLst>
            </p:cNvPr>
            <p:cNvSpPr/>
            <p:nvPr/>
          </p:nvSpPr>
          <p:spPr>
            <a:xfrm>
              <a:off x="1750398" y="345481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111B13D-E63A-D27D-5611-D27CB54F16A1}"/>
                </a:ext>
              </a:extLst>
            </p:cNvPr>
            <p:cNvSpPr/>
            <p:nvPr/>
          </p:nvSpPr>
          <p:spPr>
            <a:xfrm>
              <a:off x="1951002" y="345481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DF24348-50AB-C906-6873-28885E1C1EF7}"/>
                </a:ext>
              </a:extLst>
            </p:cNvPr>
            <p:cNvSpPr/>
            <p:nvPr/>
          </p:nvSpPr>
          <p:spPr>
            <a:xfrm>
              <a:off x="2151605" y="345481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DFF497A-FD3E-098C-0680-6FE45CC362FE}"/>
                </a:ext>
              </a:extLst>
            </p:cNvPr>
            <p:cNvSpPr/>
            <p:nvPr/>
          </p:nvSpPr>
          <p:spPr>
            <a:xfrm>
              <a:off x="2352208" y="345481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4A6506D-412B-9142-7B89-465120CC0C0F}"/>
                </a:ext>
              </a:extLst>
            </p:cNvPr>
            <p:cNvSpPr/>
            <p:nvPr/>
          </p:nvSpPr>
          <p:spPr>
            <a:xfrm>
              <a:off x="2552812" y="345481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1AA0394-F0FD-90E2-501F-F8629C804B0A}"/>
                </a:ext>
              </a:extLst>
            </p:cNvPr>
            <p:cNvSpPr/>
            <p:nvPr/>
          </p:nvSpPr>
          <p:spPr>
            <a:xfrm>
              <a:off x="2753415" y="345481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CE49090-6EBC-0DE6-14E5-97CC63CF6EED}"/>
                </a:ext>
              </a:extLst>
            </p:cNvPr>
            <p:cNvSpPr/>
            <p:nvPr/>
          </p:nvSpPr>
          <p:spPr>
            <a:xfrm>
              <a:off x="2954018" y="345481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A907689-39E5-750E-E847-EE781415EE73}"/>
                </a:ext>
              </a:extLst>
            </p:cNvPr>
            <p:cNvSpPr/>
            <p:nvPr/>
          </p:nvSpPr>
          <p:spPr>
            <a:xfrm>
              <a:off x="3154622" y="345481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66E5E09-6EA4-160C-D95B-89CA0CB7D11C}"/>
                </a:ext>
              </a:extLst>
            </p:cNvPr>
            <p:cNvSpPr/>
            <p:nvPr/>
          </p:nvSpPr>
          <p:spPr>
            <a:xfrm>
              <a:off x="3355225" y="345481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0562E55-CA71-BA48-C6FD-95B61B8FCB32}"/>
                </a:ext>
              </a:extLst>
            </p:cNvPr>
            <p:cNvSpPr/>
            <p:nvPr/>
          </p:nvSpPr>
          <p:spPr>
            <a:xfrm>
              <a:off x="1549795" y="362911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416CA10-A0A1-ACB3-312D-6D05EA174981}"/>
                </a:ext>
              </a:extLst>
            </p:cNvPr>
            <p:cNvSpPr/>
            <p:nvPr/>
          </p:nvSpPr>
          <p:spPr>
            <a:xfrm>
              <a:off x="1750398" y="362910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B466C7A-3A88-4620-E95F-539917FE8AC8}"/>
                </a:ext>
              </a:extLst>
            </p:cNvPr>
            <p:cNvSpPr/>
            <p:nvPr/>
          </p:nvSpPr>
          <p:spPr>
            <a:xfrm>
              <a:off x="1951002" y="362910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E0E258C-453F-8BBE-BD42-618DA1268BF9}"/>
                </a:ext>
              </a:extLst>
            </p:cNvPr>
            <p:cNvSpPr/>
            <p:nvPr/>
          </p:nvSpPr>
          <p:spPr>
            <a:xfrm>
              <a:off x="2151605" y="362910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666F99-18B8-6C2A-2AEC-06D839B9E389}"/>
                </a:ext>
              </a:extLst>
            </p:cNvPr>
            <p:cNvSpPr/>
            <p:nvPr/>
          </p:nvSpPr>
          <p:spPr>
            <a:xfrm>
              <a:off x="2352208" y="362910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5823795-6695-9CC2-8067-3639755A78F0}"/>
                </a:ext>
              </a:extLst>
            </p:cNvPr>
            <p:cNvSpPr/>
            <p:nvPr/>
          </p:nvSpPr>
          <p:spPr>
            <a:xfrm>
              <a:off x="2552812" y="362910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5439BF3-9CAD-C6B6-DFC2-381A173AAA64}"/>
                </a:ext>
              </a:extLst>
            </p:cNvPr>
            <p:cNvSpPr/>
            <p:nvPr/>
          </p:nvSpPr>
          <p:spPr>
            <a:xfrm>
              <a:off x="2753415" y="362910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7C51A03-C4F0-A150-6F90-F94FC5CA00EB}"/>
                </a:ext>
              </a:extLst>
            </p:cNvPr>
            <p:cNvSpPr/>
            <p:nvPr/>
          </p:nvSpPr>
          <p:spPr>
            <a:xfrm>
              <a:off x="2954018" y="362910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B19D6F3-92B2-30E8-AD32-E35C7EE8C360}"/>
                </a:ext>
              </a:extLst>
            </p:cNvPr>
            <p:cNvSpPr/>
            <p:nvPr/>
          </p:nvSpPr>
          <p:spPr>
            <a:xfrm>
              <a:off x="3154622" y="362910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CBEE7EA-3E03-0235-9367-D9FAF7F47CEF}"/>
                </a:ext>
              </a:extLst>
            </p:cNvPr>
            <p:cNvSpPr/>
            <p:nvPr/>
          </p:nvSpPr>
          <p:spPr>
            <a:xfrm>
              <a:off x="3355225" y="362910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E565B0A-0B79-1B6A-E376-BCD409CCBF44}"/>
                </a:ext>
              </a:extLst>
            </p:cNvPr>
            <p:cNvSpPr/>
            <p:nvPr/>
          </p:nvSpPr>
          <p:spPr>
            <a:xfrm>
              <a:off x="1549795" y="38034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4B78904-FCFA-E00C-B027-D7F52F8C2636}"/>
                </a:ext>
              </a:extLst>
            </p:cNvPr>
            <p:cNvSpPr/>
            <p:nvPr/>
          </p:nvSpPr>
          <p:spPr>
            <a:xfrm>
              <a:off x="1750398" y="380340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E4CB0E4-D3C9-A8F0-0FA9-940C066DB349}"/>
                </a:ext>
              </a:extLst>
            </p:cNvPr>
            <p:cNvSpPr/>
            <p:nvPr/>
          </p:nvSpPr>
          <p:spPr>
            <a:xfrm>
              <a:off x="1951002" y="380340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33F94DF-14AE-63CF-1483-2412C6C2649E}"/>
                </a:ext>
              </a:extLst>
            </p:cNvPr>
            <p:cNvSpPr/>
            <p:nvPr/>
          </p:nvSpPr>
          <p:spPr>
            <a:xfrm>
              <a:off x="2151605" y="380340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A4D0D9E-11C8-0594-382C-023E3D23FAF0}"/>
                </a:ext>
              </a:extLst>
            </p:cNvPr>
            <p:cNvSpPr/>
            <p:nvPr/>
          </p:nvSpPr>
          <p:spPr>
            <a:xfrm>
              <a:off x="2352208" y="380340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B8B289B-BEA5-0AAC-6ACA-6C04AC791318}"/>
                </a:ext>
              </a:extLst>
            </p:cNvPr>
            <p:cNvSpPr/>
            <p:nvPr/>
          </p:nvSpPr>
          <p:spPr>
            <a:xfrm>
              <a:off x="2552812" y="380340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B6518DF-D713-83B9-9CFC-9237522B0D31}"/>
                </a:ext>
              </a:extLst>
            </p:cNvPr>
            <p:cNvSpPr/>
            <p:nvPr/>
          </p:nvSpPr>
          <p:spPr>
            <a:xfrm>
              <a:off x="2753415" y="380340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581A95E-85B8-5FB7-D274-2FBD2E360B34}"/>
                </a:ext>
              </a:extLst>
            </p:cNvPr>
            <p:cNvSpPr/>
            <p:nvPr/>
          </p:nvSpPr>
          <p:spPr>
            <a:xfrm>
              <a:off x="2954018" y="380340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BC37C5F-A3B2-C572-AF02-2E736B405E77}"/>
                </a:ext>
              </a:extLst>
            </p:cNvPr>
            <p:cNvSpPr/>
            <p:nvPr/>
          </p:nvSpPr>
          <p:spPr>
            <a:xfrm>
              <a:off x="3154622" y="380340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8484468-A16C-B33B-5CA1-62A39C7C6539}"/>
                </a:ext>
              </a:extLst>
            </p:cNvPr>
            <p:cNvSpPr/>
            <p:nvPr/>
          </p:nvSpPr>
          <p:spPr>
            <a:xfrm>
              <a:off x="3355225" y="380340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7D69CFA-7BFE-F507-50C4-FDED5A135F1B}"/>
                </a:ext>
              </a:extLst>
            </p:cNvPr>
            <p:cNvSpPr/>
            <p:nvPr/>
          </p:nvSpPr>
          <p:spPr>
            <a:xfrm>
              <a:off x="1549795" y="397769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9A4773C-7900-5FA3-4FB5-F73EDE0D25D9}"/>
                </a:ext>
              </a:extLst>
            </p:cNvPr>
            <p:cNvSpPr/>
            <p:nvPr/>
          </p:nvSpPr>
          <p:spPr>
            <a:xfrm>
              <a:off x="1750398" y="397769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B3204B8-F03F-50F0-E28F-3A57180FBF2A}"/>
                </a:ext>
              </a:extLst>
            </p:cNvPr>
            <p:cNvSpPr/>
            <p:nvPr/>
          </p:nvSpPr>
          <p:spPr>
            <a:xfrm>
              <a:off x="1951002" y="397769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664DDA3-9FCD-FE09-B8C8-83058E5AFB42}"/>
                </a:ext>
              </a:extLst>
            </p:cNvPr>
            <p:cNvSpPr/>
            <p:nvPr/>
          </p:nvSpPr>
          <p:spPr>
            <a:xfrm>
              <a:off x="2151605" y="397769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67A05D4-4656-47EC-4ECD-9CE1FCCF4961}"/>
                </a:ext>
              </a:extLst>
            </p:cNvPr>
            <p:cNvSpPr/>
            <p:nvPr/>
          </p:nvSpPr>
          <p:spPr>
            <a:xfrm>
              <a:off x="2352208" y="397769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BCDDB7-A98E-3416-0F8A-05362DEB4E6F}"/>
                </a:ext>
              </a:extLst>
            </p:cNvPr>
            <p:cNvSpPr/>
            <p:nvPr/>
          </p:nvSpPr>
          <p:spPr>
            <a:xfrm>
              <a:off x="2552812" y="397769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6EF5351-21FF-88E7-4584-73A76ADAE674}"/>
                </a:ext>
              </a:extLst>
            </p:cNvPr>
            <p:cNvSpPr/>
            <p:nvPr/>
          </p:nvSpPr>
          <p:spPr>
            <a:xfrm>
              <a:off x="2753415" y="397769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3858BEE-06AA-01DD-3A57-3036FBB8E2E3}"/>
                </a:ext>
              </a:extLst>
            </p:cNvPr>
            <p:cNvSpPr/>
            <p:nvPr/>
          </p:nvSpPr>
          <p:spPr>
            <a:xfrm>
              <a:off x="2954018" y="397769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346230B-88FF-C751-E03E-934EFAA7897D}"/>
                </a:ext>
              </a:extLst>
            </p:cNvPr>
            <p:cNvSpPr/>
            <p:nvPr/>
          </p:nvSpPr>
          <p:spPr>
            <a:xfrm>
              <a:off x="3154622" y="397769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8C4AD74-853D-AB14-8923-F174E9690750}"/>
                </a:ext>
              </a:extLst>
            </p:cNvPr>
            <p:cNvSpPr/>
            <p:nvPr/>
          </p:nvSpPr>
          <p:spPr>
            <a:xfrm>
              <a:off x="3355225" y="397769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B96FDD0-9EC0-F999-48B1-D0A5F8E3D55B}"/>
                </a:ext>
              </a:extLst>
            </p:cNvPr>
            <p:cNvSpPr/>
            <p:nvPr/>
          </p:nvSpPr>
          <p:spPr>
            <a:xfrm>
              <a:off x="1549795" y="415198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39C3E3D-A1B4-F7FE-B3C9-4B0A4FC24035}"/>
                </a:ext>
              </a:extLst>
            </p:cNvPr>
            <p:cNvSpPr/>
            <p:nvPr/>
          </p:nvSpPr>
          <p:spPr>
            <a:xfrm>
              <a:off x="1750398" y="415198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2766AAE-32CF-3CF5-0A71-6F32592F38DB}"/>
                </a:ext>
              </a:extLst>
            </p:cNvPr>
            <p:cNvSpPr/>
            <p:nvPr/>
          </p:nvSpPr>
          <p:spPr>
            <a:xfrm>
              <a:off x="1951002" y="415198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3F5AA26-914C-F5B0-FEAC-600734E38668}"/>
                </a:ext>
              </a:extLst>
            </p:cNvPr>
            <p:cNvSpPr/>
            <p:nvPr/>
          </p:nvSpPr>
          <p:spPr>
            <a:xfrm>
              <a:off x="2151605" y="415198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87FF392-47A8-0301-288B-DF48B3481F57}"/>
                </a:ext>
              </a:extLst>
            </p:cNvPr>
            <p:cNvSpPr/>
            <p:nvPr/>
          </p:nvSpPr>
          <p:spPr>
            <a:xfrm>
              <a:off x="2352208" y="415198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48C221E-58F1-6396-92B7-0AC5ED2920D1}"/>
                </a:ext>
              </a:extLst>
            </p:cNvPr>
            <p:cNvSpPr/>
            <p:nvPr/>
          </p:nvSpPr>
          <p:spPr>
            <a:xfrm>
              <a:off x="2552812" y="415198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546F115-2CD4-BAD3-6517-BFED13999EC5}"/>
                </a:ext>
              </a:extLst>
            </p:cNvPr>
            <p:cNvSpPr/>
            <p:nvPr/>
          </p:nvSpPr>
          <p:spPr>
            <a:xfrm>
              <a:off x="2753415" y="415198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3E57EEC-02DE-C3C4-92DD-931F14D0C27C}"/>
                </a:ext>
              </a:extLst>
            </p:cNvPr>
            <p:cNvSpPr/>
            <p:nvPr/>
          </p:nvSpPr>
          <p:spPr>
            <a:xfrm>
              <a:off x="2954018" y="415198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0B4CE424-4384-DC1D-06D1-4ACA8F532D23}"/>
                </a:ext>
              </a:extLst>
            </p:cNvPr>
            <p:cNvSpPr/>
            <p:nvPr/>
          </p:nvSpPr>
          <p:spPr>
            <a:xfrm>
              <a:off x="3154622" y="415198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5A2BE45-E920-D93F-5EB5-1F87654F26CB}"/>
                </a:ext>
              </a:extLst>
            </p:cNvPr>
            <p:cNvSpPr/>
            <p:nvPr/>
          </p:nvSpPr>
          <p:spPr>
            <a:xfrm>
              <a:off x="3355225" y="415198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C72134B-5DDB-6AD5-AB17-BCD272624E94}"/>
                </a:ext>
              </a:extLst>
            </p:cNvPr>
            <p:cNvSpPr/>
            <p:nvPr/>
          </p:nvSpPr>
          <p:spPr>
            <a:xfrm>
              <a:off x="1549795" y="432628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BD90AE4-C5B4-663F-F0F2-DB9CD7620DD2}"/>
                </a:ext>
              </a:extLst>
            </p:cNvPr>
            <p:cNvSpPr/>
            <p:nvPr/>
          </p:nvSpPr>
          <p:spPr>
            <a:xfrm>
              <a:off x="1750398" y="432628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EEFA792F-DA72-5C4C-3C36-1C5FACDFA73B}"/>
                </a:ext>
              </a:extLst>
            </p:cNvPr>
            <p:cNvSpPr/>
            <p:nvPr/>
          </p:nvSpPr>
          <p:spPr>
            <a:xfrm>
              <a:off x="1951002" y="432628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9AA9E70-4E61-1199-B01A-2E62B28D07EA}"/>
                </a:ext>
              </a:extLst>
            </p:cNvPr>
            <p:cNvSpPr/>
            <p:nvPr/>
          </p:nvSpPr>
          <p:spPr>
            <a:xfrm>
              <a:off x="2151605" y="432628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CB91407-A82B-7EAF-6AED-C72461A4CBF2}"/>
                </a:ext>
              </a:extLst>
            </p:cNvPr>
            <p:cNvSpPr/>
            <p:nvPr/>
          </p:nvSpPr>
          <p:spPr>
            <a:xfrm>
              <a:off x="2352208" y="432628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3E15C76-650C-F211-FDF1-C6F5B4544848}"/>
                </a:ext>
              </a:extLst>
            </p:cNvPr>
            <p:cNvSpPr/>
            <p:nvPr/>
          </p:nvSpPr>
          <p:spPr>
            <a:xfrm>
              <a:off x="2552812" y="432628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68FD57E-77A5-E07E-D17E-80EA1180A719}"/>
                </a:ext>
              </a:extLst>
            </p:cNvPr>
            <p:cNvSpPr/>
            <p:nvPr/>
          </p:nvSpPr>
          <p:spPr>
            <a:xfrm>
              <a:off x="2753415" y="432628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A4408B7-BCDB-1826-E4CD-A3C69C9FFBC6}"/>
                </a:ext>
              </a:extLst>
            </p:cNvPr>
            <p:cNvSpPr/>
            <p:nvPr/>
          </p:nvSpPr>
          <p:spPr>
            <a:xfrm>
              <a:off x="2954018" y="432628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289992C-300A-2CA5-4E41-83DC44C0670C}"/>
                </a:ext>
              </a:extLst>
            </p:cNvPr>
            <p:cNvSpPr/>
            <p:nvPr/>
          </p:nvSpPr>
          <p:spPr>
            <a:xfrm>
              <a:off x="3154622" y="432628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EED58BF-7DB3-2172-B1EA-25417EC56123}"/>
                </a:ext>
              </a:extLst>
            </p:cNvPr>
            <p:cNvSpPr/>
            <p:nvPr/>
          </p:nvSpPr>
          <p:spPr>
            <a:xfrm>
              <a:off x="3355225" y="432628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45C60CD-F170-E788-0062-48D5911392E6}"/>
                </a:ext>
              </a:extLst>
            </p:cNvPr>
            <p:cNvSpPr/>
            <p:nvPr/>
          </p:nvSpPr>
          <p:spPr>
            <a:xfrm>
              <a:off x="1549795" y="45005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F1153FE-15F1-F053-5ED3-9C103539482D}"/>
                </a:ext>
              </a:extLst>
            </p:cNvPr>
            <p:cNvSpPr/>
            <p:nvPr/>
          </p:nvSpPr>
          <p:spPr>
            <a:xfrm>
              <a:off x="1750398" y="450057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A70ED96B-3E7A-2996-7E3D-8F71EC896004}"/>
                </a:ext>
              </a:extLst>
            </p:cNvPr>
            <p:cNvSpPr/>
            <p:nvPr/>
          </p:nvSpPr>
          <p:spPr>
            <a:xfrm>
              <a:off x="1951002" y="450057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42E760F-2B75-11DC-ACE6-783DF5C1DD65}"/>
                </a:ext>
              </a:extLst>
            </p:cNvPr>
            <p:cNvSpPr/>
            <p:nvPr/>
          </p:nvSpPr>
          <p:spPr>
            <a:xfrm>
              <a:off x="2151605" y="450057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ABD0A38-412A-B837-7D29-13BD2D6EC167}"/>
                </a:ext>
              </a:extLst>
            </p:cNvPr>
            <p:cNvSpPr/>
            <p:nvPr/>
          </p:nvSpPr>
          <p:spPr>
            <a:xfrm>
              <a:off x="2352208" y="450057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FE9718C8-8A5B-21DD-B469-B30FE4F7F29D}"/>
                </a:ext>
              </a:extLst>
            </p:cNvPr>
            <p:cNvSpPr/>
            <p:nvPr/>
          </p:nvSpPr>
          <p:spPr>
            <a:xfrm>
              <a:off x="2552812" y="450057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F987BE4-D469-5215-506A-B068C758B23A}"/>
                </a:ext>
              </a:extLst>
            </p:cNvPr>
            <p:cNvSpPr/>
            <p:nvPr/>
          </p:nvSpPr>
          <p:spPr>
            <a:xfrm>
              <a:off x="2753415" y="450057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2DB4306-5B65-6B39-8E7A-6C7035523ED0}"/>
                </a:ext>
              </a:extLst>
            </p:cNvPr>
            <p:cNvSpPr/>
            <p:nvPr/>
          </p:nvSpPr>
          <p:spPr>
            <a:xfrm>
              <a:off x="2954018" y="450057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B85420D4-8DCB-FA92-32D1-4477D2E9EE3F}"/>
                </a:ext>
              </a:extLst>
            </p:cNvPr>
            <p:cNvSpPr/>
            <p:nvPr/>
          </p:nvSpPr>
          <p:spPr>
            <a:xfrm>
              <a:off x="3154622" y="450057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8694385A-A89D-3BAD-1413-F0E52BED025B}"/>
                </a:ext>
              </a:extLst>
            </p:cNvPr>
            <p:cNvSpPr/>
            <p:nvPr/>
          </p:nvSpPr>
          <p:spPr>
            <a:xfrm>
              <a:off x="3355225" y="450057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913BD0B-98BC-73C1-AF32-5CAB18E54760}"/>
              </a:ext>
            </a:extLst>
          </p:cNvPr>
          <p:cNvGrpSpPr/>
          <p:nvPr/>
        </p:nvGrpSpPr>
        <p:grpSpPr>
          <a:xfrm>
            <a:off x="-99571" y="4841430"/>
            <a:ext cx="1334939" cy="1040788"/>
            <a:chOff x="3352801" y="3582863"/>
            <a:chExt cx="1901988" cy="1482889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A9B2484-F352-45C4-7E29-3955AFF9D544}"/>
                </a:ext>
              </a:extLst>
            </p:cNvPr>
            <p:cNvSpPr/>
            <p:nvPr/>
          </p:nvSpPr>
          <p:spPr>
            <a:xfrm rot="2700000">
              <a:off x="3352801" y="3582863"/>
              <a:ext cx="1482889" cy="148288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8EA4B19-4204-4A96-D4D6-12573631B9F4}"/>
                </a:ext>
              </a:extLst>
            </p:cNvPr>
            <p:cNvSpPr/>
            <p:nvPr/>
          </p:nvSpPr>
          <p:spPr>
            <a:xfrm rot="2700000">
              <a:off x="3771900" y="3582863"/>
              <a:ext cx="1482889" cy="1482889"/>
            </a:xfrm>
            <a:prstGeom prst="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D9A77DC-7D2C-17D7-8E6D-2E935997D8C7}"/>
              </a:ext>
            </a:extLst>
          </p:cNvPr>
          <p:cNvGrpSpPr/>
          <p:nvPr/>
        </p:nvGrpSpPr>
        <p:grpSpPr>
          <a:xfrm rot="2700000">
            <a:off x="9192242" y="4481977"/>
            <a:ext cx="2320075" cy="2234270"/>
            <a:chOff x="1549795" y="2931937"/>
            <a:chExt cx="1851149" cy="1614355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0C70C5E-0A3C-D70E-6A4C-4EEE0B9461A4}"/>
                </a:ext>
              </a:extLst>
            </p:cNvPr>
            <p:cNvSpPr/>
            <p:nvPr/>
          </p:nvSpPr>
          <p:spPr>
            <a:xfrm>
              <a:off x="1549795" y="293193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B209B77A-F25D-6A98-7882-3FE0D6A6507C}"/>
                </a:ext>
              </a:extLst>
            </p:cNvPr>
            <p:cNvSpPr/>
            <p:nvPr/>
          </p:nvSpPr>
          <p:spPr>
            <a:xfrm>
              <a:off x="1750398" y="293193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E35C2D6-AD13-598A-3D20-E2E4E9D8EAEE}"/>
                </a:ext>
              </a:extLst>
            </p:cNvPr>
            <p:cNvSpPr/>
            <p:nvPr/>
          </p:nvSpPr>
          <p:spPr>
            <a:xfrm>
              <a:off x="1951002" y="293193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8E54EA4-B93D-5762-BB3F-54295EEC9187}"/>
                </a:ext>
              </a:extLst>
            </p:cNvPr>
            <p:cNvSpPr/>
            <p:nvPr/>
          </p:nvSpPr>
          <p:spPr>
            <a:xfrm>
              <a:off x="2151605" y="293193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0CED82F-DFBF-1FF3-DDC0-E3D50F07BCFD}"/>
                </a:ext>
              </a:extLst>
            </p:cNvPr>
            <p:cNvSpPr/>
            <p:nvPr/>
          </p:nvSpPr>
          <p:spPr>
            <a:xfrm>
              <a:off x="2352208" y="293193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A5FA28E-E5ED-4063-4739-9B7DF2791CC5}"/>
                </a:ext>
              </a:extLst>
            </p:cNvPr>
            <p:cNvSpPr/>
            <p:nvPr/>
          </p:nvSpPr>
          <p:spPr>
            <a:xfrm>
              <a:off x="2552812" y="293193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99F47127-6681-DB30-8997-AB186116F114}"/>
                </a:ext>
              </a:extLst>
            </p:cNvPr>
            <p:cNvSpPr/>
            <p:nvPr/>
          </p:nvSpPr>
          <p:spPr>
            <a:xfrm>
              <a:off x="2753415" y="293193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2CBF75D-AA2E-746C-D539-B0F5EEB80C6F}"/>
                </a:ext>
              </a:extLst>
            </p:cNvPr>
            <p:cNvSpPr/>
            <p:nvPr/>
          </p:nvSpPr>
          <p:spPr>
            <a:xfrm>
              <a:off x="2954018" y="293193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27C50CD-BCBC-AEE3-9C2C-7640CEBBBDB1}"/>
                </a:ext>
              </a:extLst>
            </p:cNvPr>
            <p:cNvSpPr/>
            <p:nvPr/>
          </p:nvSpPr>
          <p:spPr>
            <a:xfrm>
              <a:off x="3154622" y="293193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1869704-D27D-64C8-847A-22EFC5D91ED6}"/>
                </a:ext>
              </a:extLst>
            </p:cNvPr>
            <p:cNvSpPr/>
            <p:nvPr/>
          </p:nvSpPr>
          <p:spPr>
            <a:xfrm>
              <a:off x="3355225" y="293193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F15C0711-5488-5A6D-B689-473168AB08A2}"/>
                </a:ext>
              </a:extLst>
            </p:cNvPr>
            <p:cNvSpPr/>
            <p:nvPr/>
          </p:nvSpPr>
          <p:spPr>
            <a:xfrm>
              <a:off x="1549795" y="310623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2453B8B-213C-CAD7-BF1A-7081F933D654}"/>
                </a:ext>
              </a:extLst>
            </p:cNvPr>
            <p:cNvSpPr/>
            <p:nvPr/>
          </p:nvSpPr>
          <p:spPr>
            <a:xfrm>
              <a:off x="1750398" y="31062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4AB9BFF-EE54-A9D3-69F1-6816CB438604}"/>
                </a:ext>
              </a:extLst>
            </p:cNvPr>
            <p:cNvSpPr/>
            <p:nvPr/>
          </p:nvSpPr>
          <p:spPr>
            <a:xfrm>
              <a:off x="1951002" y="31062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0A295E13-5978-12C6-02B3-234EBE61A1C5}"/>
                </a:ext>
              </a:extLst>
            </p:cNvPr>
            <p:cNvSpPr/>
            <p:nvPr/>
          </p:nvSpPr>
          <p:spPr>
            <a:xfrm>
              <a:off x="2151605" y="31062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251DEB2-C287-EAF7-DF05-07F9D0306D5C}"/>
                </a:ext>
              </a:extLst>
            </p:cNvPr>
            <p:cNvSpPr/>
            <p:nvPr/>
          </p:nvSpPr>
          <p:spPr>
            <a:xfrm>
              <a:off x="2352208" y="31062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D4BC697-7BF7-CF62-0C96-D48A150DE65D}"/>
                </a:ext>
              </a:extLst>
            </p:cNvPr>
            <p:cNvSpPr/>
            <p:nvPr/>
          </p:nvSpPr>
          <p:spPr>
            <a:xfrm>
              <a:off x="2552812" y="31062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39EC403D-A834-2BD0-9397-35D8CCC6BA93}"/>
                </a:ext>
              </a:extLst>
            </p:cNvPr>
            <p:cNvSpPr/>
            <p:nvPr/>
          </p:nvSpPr>
          <p:spPr>
            <a:xfrm>
              <a:off x="2753415" y="31062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B11178D-2C48-B571-232C-4832C00FDF10}"/>
                </a:ext>
              </a:extLst>
            </p:cNvPr>
            <p:cNvSpPr/>
            <p:nvPr/>
          </p:nvSpPr>
          <p:spPr>
            <a:xfrm>
              <a:off x="2954018" y="31062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B9B3172C-D12F-22AB-3FA6-BF9BA6E5D42A}"/>
                </a:ext>
              </a:extLst>
            </p:cNvPr>
            <p:cNvSpPr/>
            <p:nvPr/>
          </p:nvSpPr>
          <p:spPr>
            <a:xfrm>
              <a:off x="3154622" y="31062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8656252-08D3-1881-1B9C-3C9879C5FA87}"/>
                </a:ext>
              </a:extLst>
            </p:cNvPr>
            <p:cNvSpPr/>
            <p:nvPr/>
          </p:nvSpPr>
          <p:spPr>
            <a:xfrm>
              <a:off x="3355225" y="31062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6810F55-E47C-842B-AF95-DDD2302CA989}"/>
                </a:ext>
              </a:extLst>
            </p:cNvPr>
            <p:cNvSpPr/>
            <p:nvPr/>
          </p:nvSpPr>
          <p:spPr>
            <a:xfrm>
              <a:off x="1549795" y="3280524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AF65517-C73D-E5FC-7C13-70572077734E}"/>
                </a:ext>
              </a:extLst>
            </p:cNvPr>
            <p:cNvSpPr/>
            <p:nvPr/>
          </p:nvSpPr>
          <p:spPr>
            <a:xfrm>
              <a:off x="1750398" y="328052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4C5FBBD-4154-F102-4427-2A2D9184B6FF}"/>
                </a:ext>
              </a:extLst>
            </p:cNvPr>
            <p:cNvSpPr/>
            <p:nvPr/>
          </p:nvSpPr>
          <p:spPr>
            <a:xfrm>
              <a:off x="1951002" y="328052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2BE369B-820E-883F-65EF-656B9678554F}"/>
                </a:ext>
              </a:extLst>
            </p:cNvPr>
            <p:cNvSpPr/>
            <p:nvPr/>
          </p:nvSpPr>
          <p:spPr>
            <a:xfrm>
              <a:off x="2151605" y="328052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A79A4B4-5332-3EFE-1F32-6FCACE406321}"/>
                </a:ext>
              </a:extLst>
            </p:cNvPr>
            <p:cNvSpPr/>
            <p:nvPr/>
          </p:nvSpPr>
          <p:spPr>
            <a:xfrm>
              <a:off x="2352208" y="328052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BA5462A-96D9-C8F3-F4E5-E3EE94D30DC0}"/>
                </a:ext>
              </a:extLst>
            </p:cNvPr>
            <p:cNvSpPr/>
            <p:nvPr/>
          </p:nvSpPr>
          <p:spPr>
            <a:xfrm>
              <a:off x="2552812" y="328052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91C998F-F7ED-8E27-4232-8BAA1287ED60}"/>
                </a:ext>
              </a:extLst>
            </p:cNvPr>
            <p:cNvSpPr/>
            <p:nvPr/>
          </p:nvSpPr>
          <p:spPr>
            <a:xfrm>
              <a:off x="2753415" y="328052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02BC29C-63A5-DEFC-3F56-EF69457B3A1C}"/>
                </a:ext>
              </a:extLst>
            </p:cNvPr>
            <p:cNvSpPr/>
            <p:nvPr/>
          </p:nvSpPr>
          <p:spPr>
            <a:xfrm>
              <a:off x="2954018" y="328052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E63A054-F161-50BC-9381-A531C6282078}"/>
                </a:ext>
              </a:extLst>
            </p:cNvPr>
            <p:cNvSpPr/>
            <p:nvPr/>
          </p:nvSpPr>
          <p:spPr>
            <a:xfrm>
              <a:off x="3154622" y="328052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411AC3C-84CB-0B2E-34F9-D061008F2414}"/>
                </a:ext>
              </a:extLst>
            </p:cNvPr>
            <p:cNvSpPr/>
            <p:nvPr/>
          </p:nvSpPr>
          <p:spPr>
            <a:xfrm>
              <a:off x="3355225" y="328052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FD5FDAB-39DD-EADE-9A94-EE6BA1EEB0D3}"/>
                </a:ext>
              </a:extLst>
            </p:cNvPr>
            <p:cNvSpPr/>
            <p:nvPr/>
          </p:nvSpPr>
          <p:spPr>
            <a:xfrm>
              <a:off x="1549795" y="345481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B6F1583-D602-B45D-5773-CD6FD588BB18}"/>
                </a:ext>
              </a:extLst>
            </p:cNvPr>
            <p:cNvSpPr/>
            <p:nvPr/>
          </p:nvSpPr>
          <p:spPr>
            <a:xfrm>
              <a:off x="1750398" y="345481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7469276-3347-EEA2-D497-C5B5C30C76FD}"/>
                </a:ext>
              </a:extLst>
            </p:cNvPr>
            <p:cNvSpPr/>
            <p:nvPr/>
          </p:nvSpPr>
          <p:spPr>
            <a:xfrm>
              <a:off x="1951002" y="345481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FB22E91C-3375-8DA3-3C81-F074F99E6AAD}"/>
                </a:ext>
              </a:extLst>
            </p:cNvPr>
            <p:cNvSpPr/>
            <p:nvPr/>
          </p:nvSpPr>
          <p:spPr>
            <a:xfrm>
              <a:off x="2151605" y="345481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C693240C-F9FF-E206-57A1-0A4FFB7CB3EA}"/>
                </a:ext>
              </a:extLst>
            </p:cNvPr>
            <p:cNvSpPr/>
            <p:nvPr/>
          </p:nvSpPr>
          <p:spPr>
            <a:xfrm>
              <a:off x="2352208" y="345481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D00F038-B3C4-6812-C387-A801ACF42846}"/>
                </a:ext>
              </a:extLst>
            </p:cNvPr>
            <p:cNvSpPr/>
            <p:nvPr/>
          </p:nvSpPr>
          <p:spPr>
            <a:xfrm>
              <a:off x="2552812" y="345481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EC63628-212C-369C-7B65-A7E79DC10221}"/>
                </a:ext>
              </a:extLst>
            </p:cNvPr>
            <p:cNvSpPr/>
            <p:nvPr/>
          </p:nvSpPr>
          <p:spPr>
            <a:xfrm>
              <a:off x="2753415" y="345481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B68D497F-E516-95B9-EB7C-F88A3A47DB85}"/>
                </a:ext>
              </a:extLst>
            </p:cNvPr>
            <p:cNvSpPr/>
            <p:nvPr/>
          </p:nvSpPr>
          <p:spPr>
            <a:xfrm>
              <a:off x="2954018" y="345481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9B6701ED-13C2-4A54-DB96-7A1FBCDE235B}"/>
                </a:ext>
              </a:extLst>
            </p:cNvPr>
            <p:cNvSpPr/>
            <p:nvPr/>
          </p:nvSpPr>
          <p:spPr>
            <a:xfrm>
              <a:off x="3154622" y="345481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E642611-5FBE-20FA-CD95-11036A9DA367}"/>
                </a:ext>
              </a:extLst>
            </p:cNvPr>
            <p:cNvSpPr/>
            <p:nvPr/>
          </p:nvSpPr>
          <p:spPr>
            <a:xfrm>
              <a:off x="3355225" y="345481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0054D46B-70AE-5D3A-8573-9D4C6CB21315}"/>
                </a:ext>
              </a:extLst>
            </p:cNvPr>
            <p:cNvSpPr/>
            <p:nvPr/>
          </p:nvSpPr>
          <p:spPr>
            <a:xfrm>
              <a:off x="1549795" y="362911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3ED8767-980F-F75B-37AA-820CE5F93F46}"/>
                </a:ext>
              </a:extLst>
            </p:cNvPr>
            <p:cNvSpPr/>
            <p:nvPr/>
          </p:nvSpPr>
          <p:spPr>
            <a:xfrm>
              <a:off x="1750398" y="362910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201EA05-0096-B6A9-8579-0CA2DE3DB5BA}"/>
                </a:ext>
              </a:extLst>
            </p:cNvPr>
            <p:cNvSpPr/>
            <p:nvPr/>
          </p:nvSpPr>
          <p:spPr>
            <a:xfrm>
              <a:off x="1951002" y="362910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F796D48D-6A9E-9679-DF33-368AF0852BA3}"/>
                </a:ext>
              </a:extLst>
            </p:cNvPr>
            <p:cNvSpPr/>
            <p:nvPr/>
          </p:nvSpPr>
          <p:spPr>
            <a:xfrm>
              <a:off x="2151605" y="362910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D4AE0F9-4860-D5C2-C1DE-0C3A05C4984D}"/>
                </a:ext>
              </a:extLst>
            </p:cNvPr>
            <p:cNvSpPr/>
            <p:nvPr/>
          </p:nvSpPr>
          <p:spPr>
            <a:xfrm>
              <a:off x="2352208" y="362910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AA766C6E-0F9A-F1D1-EDA5-58B8DDCBB13A}"/>
                </a:ext>
              </a:extLst>
            </p:cNvPr>
            <p:cNvSpPr/>
            <p:nvPr/>
          </p:nvSpPr>
          <p:spPr>
            <a:xfrm>
              <a:off x="2552812" y="362910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68457F5E-7B62-4A77-E448-F18CA7C49402}"/>
                </a:ext>
              </a:extLst>
            </p:cNvPr>
            <p:cNvSpPr/>
            <p:nvPr/>
          </p:nvSpPr>
          <p:spPr>
            <a:xfrm>
              <a:off x="2753415" y="362910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1E25FE00-1CAD-32BE-56DE-74713E2751E2}"/>
                </a:ext>
              </a:extLst>
            </p:cNvPr>
            <p:cNvSpPr/>
            <p:nvPr/>
          </p:nvSpPr>
          <p:spPr>
            <a:xfrm>
              <a:off x="2954018" y="362910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C0730736-BE69-268D-D753-59F1E9ED8498}"/>
                </a:ext>
              </a:extLst>
            </p:cNvPr>
            <p:cNvSpPr/>
            <p:nvPr/>
          </p:nvSpPr>
          <p:spPr>
            <a:xfrm>
              <a:off x="3154622" y="362910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CD2C2917-CB9F-CC1A-B51D-DF1557245371}"/>
                </a:ext>
              </a:extLst>
            </p:cNvPr>
            <p:cNvSpPr/>
            <p:nvPr/>
          </p:nvSpPr>
          <p:spPr>
            <a:xfrm>
              <a:off x="3355225" y="362910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174F628F-CC5E-71D9-A196-7E592E6CD7F3}"/>
                </a:ext>
              </a:extLst>
            </p:cNvPr>
            <p:cNvSpPr/>
            <p:nvPr/>
          </p:nvSpPr>
          <p:spPr>
            <a:xfrm>
              <a:off x="1549795" y="38034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1031CC9B-E4A5-3E7F-3C96-5C35BFEF7A70}"/>
                </a:ext>
              </a:extLst>
            </p:cNvPr>
            <p:cNvSpPr/>
            <p:nvPr/>
          </p:nvSpPr>
          <p:spPr>
            <a:xfrm>
              <a:off x="1750398" y="380340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E60FCF6D-2755-1908-45EE-2A48E9076581}"/>
                </a:ext>
              </a:extLst>
            </p:cNvPr>
            <p:cNvSpPr/>
            <p:nvPr/>
          </p:nvSpPr>
          <p:spPr>
            <a:xfrm>
              <a:off x="1951002" y="380340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E2AFAF4-8606-AB77-9A55-B62A45459D5E}"/>
                </a:ext>
              </a:extLst>
            </p:cNvPr>
            <p:cNvSpPr/>
            <p:nvPr/>
          </p:nvSpPr>
          <p:spPr>
            <a:xfrm>
              <a:off x="2151605" y="380340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3DA5F70-5C19-EB87-85EA-C508C16931DC}"/>
                </a:ext>
              </a:extLst>
            </p:cNvPr>
            <p:cNvSpPr/>
            <p:nvPr/>
          </p:nvSpPr>
          <p:spPr>
            <a:xfrm>
              <a:off x="2352208" y="380340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47EF70C-AC69-6920-FC9F-95444744E95C}"/>
                </a:ext>
              </a:extLst>
            </p:cNvPr>
            <p:cNvSpPr/>
            <p:nvPr/>
          </p:nvSpPr>
          <p:spPr>
            <a:xfrm>
              <a:off x="2552812" y="380340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19F02184-B97E-84E1-085C-D815D0EA3CAF}"/>
                </a:ext>
              </a:extLst>
            </p:cNvPr>
            <p:cNvSpPr/>
            <p:nvPr/>
          </p:nvSpPr>
          <p:spPr>
            <a:xfrm>
              <a:off x="2753415" y="380340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A5508752-6771-3E02-F4EA-0131C5D79EDD}"/>
                </a:ext>
              </a:extLst>
            </p:cNvPr>
            <p:cNvSpPr/>
            <p:nvPr/>
          </p:nvSpPr>
          <p:spPr>
            <a:xfrm>
              <a:off x="2954018" y="380340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7AF0FDC-05F9-3002-7301-D6D885EAD545}"/>
                </a:ext>
              </a:extLst>
            </p:cNvPr>
            <p:cNvSpPr/>
            <p:nvPr/>
          </p:nvSpPr>
          <p:spPr>
            <a:xfrm>
              <a:off x="3154622" y="380340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5E223990-05E4-C4A4-5F82-65473DE7E063}"/>
                </a:ext>
              </a:extLst>
            </p:cNvPr>
            <p:cNvSpPr/>
            <p:nvPr/>
          </p:nvSpPr>
          <p:spPr>
            <a:xfrm>
              <a:off x="3355225" y="380340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C5659B87-88EF-86C1-2DDF-551A60318578}"/>
                </a:ext>
              </a:extLst>
            </p:cNvPr>
            <p:cNvSpPr/>
            <p:nvPr/>
          </p:nvSpPr>
          <p:spPr>
            <a:xfrm>
              <a:off x="1549795" y="397769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DD6B83E-896A-02F0-DE58-AD93B40384BF}"/>
                </a:ext>
              </a:extLst>
            </p:cNvPr>
            <p:cNvSpPr/>
            <p:nvPr/>
          </p:nvSpPr>
          <p:spPr>
            <a:xfrm>
              <a:off x="1750398" y="397769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0EBE2530-ACF7-20A2-E812-74741801FF32}"/>
                </a:ext>
              </a:extLst>
            </p:cNvPr>
            <p:cNvSpPr/>
            <p:nvPr/>
          </p:nvSpPr>
          <p:spPr>
            <a:xfrm>
              <a:off x="1951002" y="397769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B773679-505F-287B-CACB-797350B3B5E2}"/>
                </a:ext>
              </a:extLst>
            </p:cNvPr>
            <p:cNvSpPr/>
            <p:nvPr/>
          </p:nvSpPr>
          <p:spPr>
            <a:xfrm>
              <a:off x="2151605" y="397769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2FCE996E-4E34-CAB6-DBFC-3EA1553CD79A}"/>
                </a:ext>
              </a:extLst>
            </p:cNvPr>
            <p:cNvSpPr/>
            <p:nvPr/>
          </p:nvSpPr>
          <p:spPr>
            <a:xfrm>
              <a:off x="2352208" y="397769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D2A71C13-3262-58F6-913C-F3A41C848A85}"/>
                </a:ext>
              </a:extLst>
            </p:cNvPr>
            <p:cNvSpPr/>
            <p:nvPr/>
          </p:nvSpPr>
          <p:spPr>
            <a:xfrm>
              <a:off x="2552812" y="397769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DD6183D8-3531-6ACA-370D-AB43C9A0BFB8}"/>
                </a:ext>
              </a:extLst>
            </p:cNvPr>
            <p:cNvSpPr/>
            <p:nvPr/>
          </p:nvSpPr>
          <p:spPr>
            <a:xfrm>
              <a:off x="2753415" y="397769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CDADF6D8-48AB-B0AD-98DC-25E2B8B7B857}"/>
                </a:ext>
              </a:extLst>
            </p:cNvPr>
            <p:cNvSpPr/>
            <p:nvPr/>
          </p:nvSpPr>
          <p:spPr>
            <a:xfrm>
              <a:off x="2954018" y="397769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611CE1FD-3535-BBBD-510D-B71424B217E7}"/>
                </a:ext>
              </a:extLst>
            </p:cNvPr>
            <p:cNvSpPr/>
            <p:nvPr/>
          </p:nvSpPr>
          <p:spPr>
            <a:xfrm>
              <a:off x="3154622" y="397769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30A4234C-7433-2A19-7CCE-8270060439B5}"/>
                </a:ext>
              </a:extLst>
            </p:cNvPr>
            <p:cNvSpPr/>
            <p:nvPr/>
          </p:nvSpPr>
          <p:spPr>
            <a:xfrm>
              <a:off x="3355225" y="397769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0605F54-F989-CE0C-3541-785FBB8E97E4}"/>
                </a:ext>
              </a:extLst>
            </p:cNvPr>
            <p:cNvSpPr/>
            <p:nvPr/>
          </p:nvSpPr>
          <p:spPr>
            <a:xfrm>
              <a:off x="1549795" y="415198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C0259155-2510-1B59-712E-329A0286CA62}"/>
                </a:ext>
              </a:extLst>
            </p:cNvPr>
            <p:cNvSpPr/>
            <p:nvPr/>
          </p:nvSpPr>
          <p:spPr>
            <a:xfrm>
              <a:off x="1750398" y="415198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D81640E5-61B9-AFCD-D64A-A4C2569EF27D}"/>
                </a:ext>
              </a:extLst>
            </p:cNvPr>
            <p:cNvSpPr/>
            <p:nvPr/>
          </p:nvSpPr>
          <p:spPr>
            <a:xfrm>
              <a:off x="1951002" y="415198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ECEC3EAC-DB42-17DD-91E4-7C5835631E8A}"/>
                </a:ext>
              </a:extLst>
            </p:cNvPr>
            <p:cNvSpPr/>
            <p:nvPr/>
          </p:nvSpPr>
          <p:spPr>
            <a:xfrm>
              <a:off x="2151605" y="415198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912CC270-BC20-7AE6-524B-DA3D9981244F}"/>
                </a:ext>
              </a:extLst>
            </p:cNvPr>
            <p:cNvSpPr/>
            <p:nvPr/>
          </p:nvSpPr>
          <p:spPr>
            <a:xfrm>
              <a:off x="2352208" y="415198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974C85FE-A43E-CAB4-7253-DE7882E3E48F}"/>
                </a:ext>
              </a:extLst>
            </p:cNvPr>
            <p:cNvSpPr/>
            <p:nvPr/>
          </p:nvSpPr>
          <p:spPr>
            <a:xfrm>
              <a:off x="2552812" y="415198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5B79DCB0-4B3E-5442-7415-E28CD050A611}"/>
                </a:ext>
              </a:extLst>
            </p:cNvPr>
            <p:cNvSpPr/>
            <p:nvPr/>
          </p:nvSpPr>
          <p:spPr>
            <a:xfrm>
              <a:off x="2753415" y="415198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DA7412A1-F9A4-72E6-B5B1-8D1F003B17DF}"/>
                </a:ext>
              </a:extLst>
            </p:cNvPr>
            <p:cNvSpPr/>
            <p:nvPr/>
          </p:nvSpPr>
          <p:spPr>
            <a:xfrm>
              <a:off x="2954018" y="415198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FB57BACB-A7A5-27C2-A356-75D42F1418E6}"/>
                </a:ext>
              </a:extLst>
            </p:cNvPr>
            <p:cNvSpPr/>
            <p:nvPr/>
          </p:nvSpPr>
          <p:spPr>
            <a:xfrm>
              <a:off x="3154622" y="415198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2FD39C0B-A68C-E6D3-8134-36CCA3D3371D}"/>
                </a:ext>
              </a:extLst>
            </p:cNvPr>
            <p:cNvSpPr/>
            <p:nvPr/>
          </p:nvSpPr>
          <p:spPr>
            <a:xfrm>
              <a:off x="3355225" y="415198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2FF9765-4F04-E850-5EEC-39EA1520C444}"/>
                </a:ext>
              </a:extLst>
            </p:cNvPr>
            <p:cNvSpPr/>
            <p:nvPr/>
          </p:nvSpPr>
          <p:spPr>
            <a:xfrm>
              <a:off x="1549795" y="432628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685157A6-3DE4-AC44-E644-0A16FB26CD9B}"/>
                </a:ext>
              </a:extLst>
            </p:cNvPr>
            <p:cNvSpPr/>
            <p:nvPr/>
          </p:nvSpPr>
          <p:spPr>
            <a:xfrm>
              <a:off x="1750398" y="432628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C7567A3F-D4DE-7AF4-AC14-6DD4F97BA8C7}"/>
                </a:ext>
              </a:extLst>
            </p:cNvPr>
            <p:cNvSpPr/>
            <p:nvPr/>
          </p:nvSpPr>
          <p:spPr>
            <a:xfrm>
              <a:off x="1951002" y="432628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8A8D1A45-DBEF-BB73-49AE-35C962A0DC91}"/>
                </a:ext>
              </a:extLst>
            </p:cNvPr>
            <p:cNvSpPr/>
            <p:nvPr/>
          </p:nvSpPr>
          <p:spPr>
            <a:xfrm>
              <a:off x="2151605" y="432628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7442669-EAB1-B89E-CB92-9E7E615041AD}"/>
                </a:ext>
              </a:extLst>
            </p:cNvPr>
            <p:cNvSpPr/>
            <p:nvPr/>
          </p:nvSpPr>
          <p:spPr>
            <a:xfrm>
              <a:off x="2352208" y="432628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C5C35A-5BD2-7FB0-B9BA-957F444BD36E}"/>
                </a:ext>
              </a:extLst>
            </p:cNvPr>
            <p:cNvSpPr/>
            <p:nvPr/>
          </p:nvSpPr>
          <p:spPr>
            <a:xfrm>
              <a:off x="2552812" y="432628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EF3527CA-2991-0DB3-67F7-FFCD3C5CF0D4}"/>
                </a:ext>
              </a:extLst>
            </p:cNvPr>
            <p:cNvSpPr/>
            <p:nvPr/>
          </p:nvSpPr>
          <p:spPr>
            <a:xfrm>
              <a:off x="2753415" y="432628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5DC3532E-E7E1-7ECE-FD27-57F1282677FA}"/>
                </a:ext>
              </a:extLst>
            </p:cNvPr>
            <p:cNvSpPr/>
            <p:nvPr/>
          </p:nvSpPr>
          <p:spPr>
            <a:xfrm>
              <a:off x="2954018" y="432628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1F159CAB-B1AE-98C4-F4ED-AEF4A1F29495}"/>
                </a:ext>
              </a:extLst>
            </p:cNvPr>
            <p:cNvSpPr/>
            <p:nvPr/>
          </p:nvSpPr>
          <p:spPr>
            <a:xfrm>
              <a:off x="3154622" y="432628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85AD1F42-E3E1-FEEF-F41B-CF03382D3CA9}"/>
                </a:ext>
              </a:extLst>
            </p:cNvPr>
            <p:cNvSpPr/>
            <p:nvPr/>
          </p:nvSpPr>
          <p:spPr>
            <a:xfrm>
              <a:off x="3355225" y="432628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6417FE37-BDFB-C92F-CDF8-431D03C739F1}"/>
                </a:ext>
              </a:extLst>
            </p:cNvPr>
            <p:cNvSpPr/>
            <p:nvPr/>
          </p:nvSpPr>
          <p:spPr>
            <a:xfrm>
              <a:off x="1549795" y="45005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02B5F90-EE30-E19E-5E05-00CE170B4AA2}"/>
                </a:ext>
              </a:extLst>
            </p:cNvPr>
            <p:cNvSpPr/>
            <p:nvPr/>
          </p:nvSpPr>
          <p:spPr>
            <a:xfrm>
              <a:off x="1750398" y="450057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132F94E4-8980-12A7-157D-AAD1A009A44E}"/>
                </a:ext>
              </a:extLst>
            </p:cNvPr>
            <p:cNvSpPr/>
            <p:nvPr/>
          </p:nvSpPr>
          <p:spPr>
            <a:xfrm>
              <a:off x="1951002" y="450057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942EFAEC-5DEB-5776-B76D-0E3F16499132}"/>
                </a:ext>
              </a:extLst>
            </p:cNvPr>
            <p:cNvSpPr/>
            <p:nvPr/>
          </p:nvSpPr>
          <p:spPr>
            <a:xfrm>
              <a:off x="2151605" y="450057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D518B0AC-6605-4BA1-FE47-4C615BCB4E0F}"/>
                </a:ext>
              </a:extLst>
            </p:cNvPr>
            <p:cNvSpPr/>
            <p:nvPr/>
          </p:nvSpPr>
          <p:spPr>
            <a:xfrm>
              <a:off x="2352208" y="450057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C0EA747-3AE4-4EF3-4549-1293EA38E03F}"/>
                </a:ext>
              </a:extLst>
            </p:cNvPr>
            <p:cNvSpPr/>
            <p:nvPr/>
          </p:nvSpPr>
          <p:spPr>
            <a:xfrm>
              <a:off x="2552812" y="450057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8F20CEC9-B53B-E3DB-8889-6A3C0012B6DC}"/>
                </a:ext>
              </a:extLst>
            </p:cNvPr>
            <p:cNvSpPr/>
            <p:nvPr/>
          </p:nvSpPr>
          <p:spPr>
            <a:xfrm>
              <a:off x="2753415" y="450057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693B644-663F-4880-D425-2AD89E36D2D8}"/>
                </a:ext>
              </a:extLst>
            </p:cNvPr>
            <p:cNvSpPr/>
            <p:nvPr/>
          </p:nvSpPr>
          <p:spPr>
            <a:xfrm>
              <a:off x="2954018" y="450057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C3C4D640-A8F5-1947-81EB-CE86785EA1B9}"/>
                </a:ext>
              </a:extLst>
            </p:cNvPr>
            <p:cNvSpPr/>
            <p:nvPr/>
          </p:nvSpPr>
          <p:spPr>
            <a:xfrm>
              <a:off x="3154622" y="450057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B10C9DD-23B7-DDD9-0489-E2243601A2B7}"/>
                </a:ext>
              </a:extLst>
            </p:cNvPr>
            <p:cNvSpPr/>
            <p:nvPr/>
          </p:nvSpPr>
          <p:spPr>
            <a:xfrm>
              <a:off x="3355225" y="450057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58942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3489219-B6A5-EB54-0BB8-8FE40534FC3C}"/>
              </a:ext>
            </a:extLst>
          </p:cNvPr>
          <p:cNvSpPr txBox="1"/>
          <p:nvPr/>
        </p:nvSpPr>
        <p:spPr>
          <a:xfrm>
            <a:off x="3660076" y="207500"/>
            <a:ext cx="4871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ছবিটি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মনোযোগ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সহকারে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দেখো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।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A3445-D814-AB0B-548A-507145039CEE}"/>
              </a:ext>
            </a:extLst>
          </p:cNvPr>
          <p:cNvSpPr/>
          <p:nvPr/>
        </p:nvSpPr>
        <p:spPr>
          <a:xfrm>
            <a:off x="228600" y="207500"/>
            <a:ext cx="11734800" cy="6443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ath">
            <a:extLst>
              <a:ext uri="{FF2B5EF4-FFF2-40B4-BE49-F238E27FC236}">
                <a16:creationId xmlns:a16="http://schemas.microsoft.com/office/drawing/2014/main" id="{D81C7371-10EA-2EC3-DE55-AEF4319974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6" r="9329" b="8944"/>
          <a:stretch/>
        </p:blipFill>
        <p:spPr>
          <a:xfrm>
            <a:off x="1371600" y="787433"/>
            <a:ext cx="4018722" cy="5846502"/>
          </a:xfrm>
          <a:prstGeom prst="rect">
            <a:avLst/>
          </a:prstGeom>
        </p:spPr>
      </p:pic>
      <p:sp>
        <p:nvSpPr>
          <p:cNvPr id="9" name="1">
            <a:extLst>
              <a:ext uri="{FF2B5EF4-FFF2-40B4-BE49-F238E27FC236}">
                <a16:creationId xmlns:a16="http://schemas.microsoft.com/office/drawing/2014/main" id="{F4F5A3D4-3958-D8D8-ED47-0B16FD68581F}"/>
              </a:ext>
            </a:extLst>
          </p:cNvPr>
          <p:cNvSpPr txBox="1"/>
          <p:nvPr/>
        </p:nvSpPr>
        <p:spPr>
          <a:xfrm>
            <a:off x="6095999" y="1498017"/>
            <a:ext cx="34852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এটা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কিসের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E57C6301-B3D6-39B0-FD74-67AE43479D52}"/>
              </a:ext>
            </a:extLst>
          </p:cNvPr>
          <p:cNvSpPr txBox="1"/>
          <p:nvPr/>
        </p:nvSpPr>
        <p:spPr>
          <a:xfrm>
            <a:off x="6563960" y="2879687"/>
            <a:ext cx="2040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গোসলের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</p:spTree>
    <p:extLst>
      <p:ext uri="{BB962C8B-B14F-4D97-AF65-F5344CB8AC3E}">
        <p14:creationId xmlns:p14="http://schemas.microsoft.com/office/powerpoint/2010/main" val="904403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3489219-B6A5-EB54-0BB8-8FE40534FC3C}"/>
              </a:ext>
            </a:extLst>
          </p:cNvPr>
          <p:cNvSpPr txBox="1"/>
          <p:nvPr/>
        </p:nvSpPr>
        <p:spPr>
          <a:xfrm>
            <a:off x="3660076" y="207500"/>
            <a:ext cx="4871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ছবিটি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মনোযোগ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সহকারে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দেখো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।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A3445-D814-AB0B-548A-507145039CEE}"/>
              </a:ext>
            </a:extLst>
          </p:cNvPr>
          <p:cNvSpPr/>
          <p:nvPr/>
        </p:nvSpPr>
        <p:spPr>
          <a:xfrm>
            <a:off x="228600" y="207500"/>
            <a:ext cx="11734800" cy="6443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brash">
            <a:extLst>
              <a:ext uri="{FF2B5EF4-FFF2-40B4-BE49-F238E27FC236}">
                <a16:creationId xmlns:a16="http://schemas.microsoft.com/office/drawing/2014/main" id="{188B9287-0709-A025-835C-88A2D55818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354" l="10000" r="90000">
                        <a14:foregroundMark x1="28385" y1="71979" x2="28385" y2="71979"/>
                        <a14:foregroundMark x1="28385" y1="70625" x2="28385" y2="70625"/>
                        <a14:foregroundMark x1="31094" y1="70990" x2="31094" y2="70990"/>
                        <a14:foregroundMark x1="51146" y1="90677" x2="51146" y2="90677"/>
                        <a14:foregroundMark x1="50781" y1="91354" x2="50781" y2="91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53" t="8493" r="19361" b="5680"/>
          <a:stretch/>
        </p:blipFill>
        <p:spPr>
          <a:xfrm>
            <a:off x="1755076" y="1144249"/>
            <a:ext cx="3810000" cy="5506251"/>
          </a:xfrm>
          <a:prstGeom prst="rect">
            <a:avLst/>
          </a:prstGeom>
        </p:spPr>
      </p:pic>
      <p:sp>
        <p:nvSpPr>
          <p:cNvPr id="12" name="3">
            <a:extLst>
              <a:ext uri="{FF2B5EF4-FFF2-40B4-BE49-F238E27FC236}">
                <a16:creationId xmlns:a16="http://schemas.microsoft.com/office/drawing/2014/main" id="{C2F2134D-634C-01ED-9667-BBDF4A7BFCA5}"/>
              </a:ext>
            </a:extLst>
          </p:cNvPr>
          <p:cNvSpPr txBox="1"/>
          <p:nvPr/>
        </p:nvSpPr>
        <p:spPr>
          <a:xfrm>
            <a:off x="6019800" y="1814895"/>
            <a:ext cx="34852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এটা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কিসের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</a:p>
        </p:txBody>
      </p:sp>
      <p:sp>
        <p:nvSpPr>
          <p:cNvPr id="22" name="4">
            <a:extLst>
              <a:ext uri="{FF2B5EF4-FFF2-40B4-BE49-F238E27FC236}">
                <a16:creationId xmlns:a16="http://schemas.microsoft.com/office/drawing/2014/main" id="{6C45BB36-91DB-8884-3DEA-D0C501AE72D9}"/>
              </a:ext>
            </a:extLst>
          </p:cNvPr>
          <p:cNvSpPr txBox="1"/>
          <p:nvPr/>
        </p:nvSpPr>
        <p:spPr>
          <a:xfrm>
            <a:off x="6470020" y="3066377"/>
            <a:ext cx="2294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দাঁত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মাজার</a:t>
            </a:r>
            <a:endParaRPr lang="en-US" sz="4800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23" name="Picture 22" hidden="1">
            <a:extLst>
              <a:ext uri="{FF2B5EF4-FFF2-40B4-BE49-F238E27FC236}">
                <a16:creationId xmlns:a16="http://schemas.microsoft.com/office/drawing/2014/main" id="{66AB3CB6-B1B1-DFD8-4DE8-143D75B585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" t="1099" r="5478" b="5209"/>
          <a:stretch/>
        </p:blipFill>
        <p:spPr>
          <a:xfrm>
            <a:off x="887508" y="1143000"/>
            <a:ext cx="4692555" cy="4801617"/>
          </a:xfrm>
          <a:prstGeom prst="rect">
            <a:avLst/>
          </a:prstGeom>
        </p:spPr>
      </p:pic>
      <p:sp>
        <p:nvSpPr>
          <p:cNvPr id="25" name="5" hidden="1">
            <a:extLst>
              <a:ext uri="{FF2B5EF4-FFF2-40B4-BE49-F238E27FC236}">
                <a16:creationId xmlns:a16="http://schemas.microsoft.com/office/drawing/2014/main" id="{6233B3B2-6917-2E37-A526-A15C88D42E35}"/>
              </a:ext>
            </a:extLst>
          </p:cNvPr>
          <p:cNvSpPr txBox="1"/>
          <p:nvPr/>
        </p:nvSpPr>
        <p:spPr>
          <a:xfrm>
            <a:off x="6095999" y="1524000"/>
            <a:ext cx="34852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এটা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কিসের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</a:p>
        </p:txBody>
      </p:sp>
      <p:sp>
        <p:nvSpPr>
          <p:cNvPr id="26" name="6" hidden="1">
            <a:extLst>
              <a:ext uri="{FF2B5EF4-FFF2-40B4-BE49-F238E27FC236}">
                <a16:creationId xmlns:a16="http://schemas.microsoft.com/office/drawing/2014/main" id="{33AFC2FC-9BA8-4948-84C2-C2F285CFB114}"/>
              </a:ext>
            </a:extLst>
          </p:cNvPr>
          <p:cNvSpPr txBox="1"/>
          <p:nvPr/>
        </p:nvSpPr>
        <p:spPr>
          <a:xfrm>
            <a:off x="6611939" y="2163507"/>
            <a:ext cx="23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হাত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ধোয়ার</a:t>
            </a:r>
            <a:endParaRPr lang="en-US" sz="4800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27" name="book" hidden="1">
            <a:extLst>
              <a:ext uri="{FF2B5EF4-FFF2-40B4-BE49-F238E27FC236}">
                <a16:creationId xmlns:a16="http://schemas.microsoft.com/office/drawing/2014/main" id="{332565E5-6228-58CD-6B06-4EBDAEDF1F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57385"/>
            <a:ext cx="5120673" cy="5189561"/>
          </a:xfrm>
          <a:prstGeom prst="rect">
            <a:avLst/>
          </a:prstGeom>
        </p:spPr>
      </p:pic>
      <p:sp>
        <p:nvSpPr>
          <p:cNvPr id="28" name="7" hidden="1">
            <a:extLst>
              <a:ext uri="{FF2B5EF4-FFF2-40B4-BE49-F238E27FC236}">
                <a16:creationId xmlns:a16="http://schemas.microsoft.com/office/drawing/2014/main" id="{4E7C7705-6686-6C24-4488-65427C19288B}"/>
              </a:ext>
            </a:extLst>
          </p:cNvPr>
          <p:cNvSpPr txBox="1"/>
          <p:nvPr/>
        </p:nvSpPr>
        <p:spPr>
          <a:xfrm>
            <a:off x="6537929" y="1828800"/>
            <a:ext cx="34852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এটা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কিসের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</a:p>
        </p:txBody>
      </p:sp>
      <p:sp>
        <p:nvSpPr>
          <p:cNvPr id="29" name="8" hidden="1">
            <a:extLst>
              <a:ext uri="{FF2B5EF4-FFF2-40B4-BE49-F238E27FC236}">
                <a16:creationId xmlns:a16="http://schemas.microsoft.com/office/drawing/2014/main" id="{40602391-AE46-40A3-8E6A-BAA5568E7ADA}"/>
              </a:ext>
            </a:extLst>
          </p:cNvPr>
          <p:cNvSpPr txBox="1"/>
          <p:nvPr/>
        </p:nvSpPr>
        <p:spPr>
          <a:xfrm>
            <a:off x="6866678" y="2468097"/>
            <a:ext cx="27510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বই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গোছানোর</a:t>
            </a:r>
            <a:endParaRPr lang="en-US" sz="4800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30" name="Picture 29" hidden="1">
            <a:extLst>
              <a:ext uri="{FF2B5EF4-FFF2-40B4-BE49-F238E27FC236}">
                <a16:creationId xmlns:a16="http://schemas.microsoft.com/office/drawing/2014/main" id="{D4816E98-F275-03D6-222F-80266F19DC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53" t="11394" r="25804" b="16607"/>
          <a:stretch/>
        </p:blipFill>
        <p:spPr>
          <a:xfrm>
            <a:off x="914400" y="1066800"/>
            <a:ext cx="3048000" cy="4994111"/>
          </a:xfrm>
          <a:prstGeom prst="rect">
            <a:avLst/>
          </a:prstGeom>
        </p:spPr>
      </p:pic>
      <p:sp>
        <p:nvSpPr>
          <p:cNvPr id="31" name="9" hidden="1">
            <a:extLst>
              <a:ext uri="{FF2B5EF4-FFF2-40B4-BE49-F238E27FC236}">
                <a16:creationId xmlns:a16="http://schemas.microsoft.com/office/drawing/2014/main" id="{34D110D9-6885-931B-A04D-20C69CCA2DA7}"/>
              </a:ext>
            </a:extLst>
          </p:cNvPr>
          <p:cNvSpPr txBox="1"/>
          <p:nvPr/>
        </p:nvSpPr>
        <p:spPr>
          <a:xfrm>
            <a:off x="5562600" y="1905000"/>
            <a:ext cx="34852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এটা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কিসের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</a:p>
        </p:txBody>
      </p:sp>
      <p:sp>
        <p:nvSpPr>
          <p:cNvPr id="32" name="10" hidden="1">
            <a:extLst>
              <a:ext uri="{FF2B5EF4-FFF2-40B4-BE49-F238E27FC236}">
                <a16:creationId xmlns:a16="http://schemas.microsoft.com/office/drawing/2014/main" id="{1779A63A-5610-8D11-9F4D-2F817F091151}"/>
              </a:ext>
            </a:extLst>
          </p:cNvPr>
          <p:cNvSpPr txBox="1"/>
          <p:nvPr/>
        </p:nvSpPr>
        <p:spPr>
          <a:xfrm>
            <a:off x="5728510" y="2997545"/>
            <a:ext cx="3153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চুল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আঁচড়ানোর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pic>
        <p:nvPicPr>
          <p:cNvPr id="34" name="food" hidden="1">
            <a:extLst>
              <a:ext uri="{FF2B5EF4-FFF2-40B4-BE49-F238E27FC236}">
                <a16:creationId xmlns:a16="http://schemas.microsoft.com/office/drawing/2014/main" id="{A3D6422A-AFCB-0773-92D7-813EA718DD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89570"/>
            <a:ext cx="5084246" cy="5084246"/>
          </a:xfrm>
          <a:prstGeom prst="rect">
            <a:avLst/>
          </a:prstGeom>
        </p:spPr>
      </p:pic>
      <p:sp>
        <p:nvSpPr>
          <p:cNvPr id="35" name="11" hidden="1">
            <a:extLst>
              <a:ext uri="{FF2B5EF4-FFF2-40B4-BE49-F238E27FC236}">
                <a16:creationId xmlns:a16="http://schemas.microsoft.com/office/drawing/2014/main" id="{15F950DC-41D0-6B0F-FA55-6A01ADB5AB37}"/>
              </a:ext>
            </a:extLst>
          </p:cNvPr>
          <p:cNvSpPr txBox="1"/>
          <p:nvPr/>
        </p:nvSpPr>
        <p:spPr>
          <a:xfrm>
            <a:off x="6096000" y="2209800"/>
            <a:ext cx="34852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এটা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কিসের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</a:p>
        </p:txBody>
      </p:sp>
      <p:sp>
        <p:nvSpPr>
          <p:cNvPr id="36" name="12" hidden="1">
            <a:extLst>
              <a:ext uri="{FF2B5EF4-FFF2-40B4-BE49-F238E27FC236}">
                <a16:creationId xmlns:a16="http://schemas.microsoft.com/office/drawing/2014/main" id="{868C1E15-DE0F-41BE-3246-BCC9B12A4958}"/>
              </a:ext>
            </a:extLst>
          </p:cNvPr>
          <p:cNvSpPr txBox="1"/>
          <p:nvPr/>
        </p:nvSpPr>
        <p:spPr>
          <a:xfrm>
            <a:off x="6377326" y="3324496"/>
            <a:ext cx="29225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খাবার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খাওয়ার</a:t>
            </a:r>
            <a:endParaRPr lang="en-US" sz="4800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9297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5" grpId="0"/>
      <p:bldP spid="25" grpId="1"/>
      <p:bldP spid="26" grpId="0"/>
      <p:bldP spid="26" grpId="1"/>
      <p:bldP spid="28" grpId="0"/>
      <p:bldP spid="28" grpId="1"/>
      <p:bldP spid="29" grpId="0"/>
      <p:bldP spid="29" grpId="1"/>
      <p:bldP spid="31" grpId="0"/>
      <p:bldP spid="31" grpId="1"/>
      <p:bldP spid="32" grpId="0"/>
      <p:bldP spid="32" grpId="1"/>
      <p:bldP spid="35" grpId="0"/>
      <p:bldP spid="35" grpId="1"/>
      <p:bldP spid="36" grpId="0"/>
      <p:bldP spid="3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3489219-B6A5-EB54-0BB8-8FE40534FC3C}"/>
              </a:ext>
            </a:extLst>
          </p:cNvPr>
          <p:cNvSpPr txBox="1"/>
          <p:nvPr/>
        </p:nvSpPr>
        <p:spPr>
          <a:xfrm>
            <a:off x="3660076" y="207500"/>
            <a:ext cx="4871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ছবিটি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মনোযোগ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সহকারে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দেখো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।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A3445-D814-AB0B-548A-507145039CEE}"/>
              </a:ext>
            </a:extLst>
          </p:cNvPr>
          <p:cNvSpPr/>
          <p:nvPr/>
        </p:nvSpPr>
        <p:spPr>
          <a:xfrm>
            <a:off x="228600" y="207500"/>
            <a:ext cx="11734800" cy="6443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6AB3CB6-B1B1-DFD8-4DE8-143D75B585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" t="1099" r="5478" b="5209"/>
          <a:stretch/>
        </p:blipFill>
        <p:spPr>
          <a:xfrm>
            <a:off x="887508" y="1143000"/>
            <a:ext cx="4692555" cy="4801617"/>
          </a:xfrm>
          <a:prstGeom prst="rect">
            <a:avLst/>
          </a:prstGeom>
        </p:spPr>
      </p:pic>
      <p:sp>
        <p:nvSpPr>
          <p:cNvPr id="25" name="5">
            <a:extLst>
              <a:ext uri="{FF2B5EF4-FFF2-40B4-BE49-F238E27FC236}">
                <a16:creationId xmlns:a16="http://schemas.microsoft.com/office/drawing/2014/main" id="{6233B3B2-6917-2E37-A526-A15C88D42E35}"/>
              </a:ext>
            </a:extLst>
          </p:cNvPr>
          <p:cNvSpPr txBox="1"/>
          <p:nvPr/>
        </p:nvSpPr>
        <p:spPr>
          <a:xfrm>
            <a:off x="6095999" y="1524000"/>
            <a:ext cx="34852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এটা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কিসের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</a:p>
        </p:txBody>
      </p:sp>
      <p:sp>
        <p:nvSpPr>
          <p:cNvPr id="26" name="6">
            <a:extLst>
              <a:ext uri="{FF2B5EF4-FFF2-40B4-BE49-F238E27FC236}">
                <a16:creationId xmlns:a16="http://schemas.microsoft.com/office/drawing/2014/main" id="{33AFC2FC-9BA8-4948-84C2-C2F285CFB114}"/>
              </a:ext>
            </a:extLst>
          </p:cNvPr>
          <p:cNvSpPr txBox="1"/>
          <p:nvPr/>
        </p:nvSpPr>
        <p:spPr>
          <a:xfrm>
            <a:off x="6611939" y="2163507"/>
            <a:ext cx="23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হাত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ধোয়ার</a:t>
            </a:r>
            <a:endParaRPr lang="en-US" sz="4800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27" name="book" hidden="1">
            <a:extLst>
              <a:ext uri="{FF2B5EF4-FFF2-40B4-BE49-F238E27FC236}">
                <a16:creationId xmlns:a16="http://schemas.microsoft.com/office/drawing/2014/main" id="{332565E5-6228-58CD-6B06-4EBDAEDF1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57385"/>
            <a:ext cx="5120673" cy="5189561"/>
          </a:xfrm>
          <a:prstGeom prst="rect">
            <a:avLst/>
          </a:prstGeom>
        </p:spPr>
      </p:pic>
      <p:sp>
        <p:nvSpPr>
          <p:cNvPr id="28" name="7" hidden="1">
            <a:extLst>
              <a:ext uri="{FF2B5EF4-FFF2-40B4-BE49-F238E27FC236}">
                <a16:creationId xmlns:a16="http://schemas.microsoft.com/office/drawing/2014/main" id="{4E7C7705-6686-6C24-4488-65427C19288B}"/>
              </a:ext>
            </a:extLst>
          </p:cNvPr>
          <p:cNvSpPr txBox="1"/>
          <p:nvPr/>
        </p:nvSpPr>
        <p:spPr>
          <a:xfrm>
            <a:off x="6537929" y="1828800"/>
            <a:ext cx="34852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এটা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কিসের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</a:p>
        </p:txBody>
      </p:sp>
      <p:sp>
        <p:nvSpPr>
          <p:cNvPr id="29" name="8" hidden="1">
            <a:extLst>
              <a:ext uri="{FF2B5EF4-FFF2-40B4-BE49-F238E27FC236}">
                <a16:creationId xmlns:a16="http://schemas.microsoft.com/office/drawing/2014/main" id="{40602391-AE46-40A3-8E6A-BAA5568E7ADA}"/>
              </a:ext>
            </a:extLst>
          </p:cNvPr>
          <p:cNvSpPr txBox="1"/>
          <p:nvPr/>
        </p:nvSpPr>
        <p:spPr>
          <a:xfrm>
            <a:off x="6866678" y="2468097"/>
            <a:ext cx="27510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বই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গোছানোর</a:t>
            </a:r>
            <a:endParaRPr lang="en-US" sz="4800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30" name="Picture 29" hidden="1">
            <a:extLst>
              <a:ext uri="{FF2B5EF4-FFF2-40B4-BE49-F238E27FC236}">
                <a16:creationId xmlns:a16="http://schemas.microsoft.com/office/drawing/2014/main" id="{D4816E98-F275-03D6-222F-80266F19DC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53" t="11394" r="25804" b="16607"/>
          <a:stretch/>
        </p:blipFill>
        <p:spPr>
          <a:xfrm>
            <a:off x="914400" y="1066800"/>
            <a:ext cx="3048000" cy="4994111"/>
          </a:xfrm>
          <a:prstGeom prst="rect">
            <a:avLst/>
          </a:prstGeom>
        </p:spPr>
      </p:pic>
      <p:sp>
        <p:nvSpPr>
          <p:cNvPr id="31" name="9" hidden="1">
            <a:extLst>
              <a:ext uri="{FF2B5EF4-FFF2-40B4-BE49-F238E27FC236}">
                <a16:creationId xmlns:a16="http://schemas.microsoft.com/office/drawing/2014/main" id="{34D110D9-6885-931B-A04D-20C69CCA2DA7}"/>
              </a:ext>
            </a:extLst>
          </p:cNvPr>
          <p:cNvSpPr txBox="1"/>
          <p:nvPr/>
        </p:nvSpPr>
        <p:spPr>
          <a:xfrm>
            <a:off x="5562600" y="1905000"/>
            <a:ext cx="34852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এটা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কিসের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</a:p>
        </p:txBody>
      </p:sp>
      <p:sp>
        <p:nvSpPr>
          <p:cNvPr id="32" name="10" hidden="1">
            <a:extLst>
              <a:ext uri="{FF2B5EF4-FFF2-40B4-BE49-F238E27FC236}">
                <a16:creationId xmlns:a16="http://schemas.microsoft.com/office/drawing/2014/main" id="{1779A63A-5610-8D11-9F4D-2F817F091151}"/>
              </a:ext>
            </a:extLst>
          </p:cNvPr>
          <p:cNvSpPr txBox="1"/>
          <p:nvPr/>
        </p:nvSpPr>
        <p:spPr>
          <a:xfrm>
            <a:off x="5728510" y="2997545"/>
            <a:ext cx="3153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চুল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আঁচড়ানোর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pic>
        <p:nvPicPr>
          <p:cNvPr id="34" name="food" hidden="1">
            <a:extLst>
              <a:ext uri="{FF2B5EF4-FFF2-40B4-BE49-F238E27FC236}">
                <a16:creationId xmlns:a16="http://schemas.microsoft.com/office/drawing/2014/main" id="{A3D6422A-AFCB-0773-92D7-813EA718DD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89570"/>
            <a:ext cx="5084246" cy="5084246"/>
          </a:xfrm>
          <a:prstGeom prst="rect">
            <a:avLst/>
          </a:prstGeom>
        </p:spPr>
      </p:pic>
      <p:sp>
        <p:nvSpPr>
          <p:cNvPr id="35" name="11" hidden="1">
            <a:extLst>
              <a:ext uri="{FF2B5EF4-FFF2-40B4-BE49-F238E27FC236}">
                <a16:creationId xmlns:a16="http://schemas.microsoft.com/office/drawing/2014/main" id="{15F950DC-41D0-6B0F-FA55-6A01ADB5AB37}"/>
              </a:ext>
            </a:extLst>
          </p:cNvPr>
          <p:cNvSpPr txBox="1"/>
          <p:nvPr/>
        </p:nvSpPr>
        <p:spPr>
          <a:xfrm>
            <a:off x="6096000" y="2209800"/>
            <a:ext cx="34852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এটা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কিসের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</a:p>
        </p:txBody>
      </p:sp>
      <p:sp>
        <p:nvSpPr>
          <p:cNvPr id="36" name="12" hidden="1">
            <a:extLst>
              <a:ext uri="{FF2B5EF4-FFF2-40B4-BE49-F238E27FC236}">
                <a16:creationId xmlns:a16="http://schemas.microsoft.com/office/drawing/2014/main" id="{868C1E15-DE0F-41BE-3246-BCC9B12A4958}"/>
              </a:ext>
            </a:extLst>
          </p:cNvPr>
          <p:cNvSpPr txBox="1"/>
          <p:nvPr/>
        </p:nvSpPr>
        <p:spPr>
          <a:xfrm>
            <a:off x="6377326" y="3324496"/>
            <a:ext cx="29225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খাবার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খাওয়ার</a:t>
            </a:r>
            <a:endParaRPr lang="en-US" sz="4800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58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  <p:bldP spid="28" grpId="1"/>
      <p:bldP spid="29" grpId="0"/>
      <p:bldP spid="29" grpId="1"/>
      <p:bldP spid="31" grpId="0"/>
      <p:bldP spid="31" grpId="1"/>
      <p:bldP spid="32" grpId="0"/>
      <p:bldP spid="32" grpId="1"/>
      <p:bldP spid="35" grpId="0"/>
      <p:bldP spid="35" grpId="1"/>
      <p:bldP spid="36" grpId="0"/>
      <p:bldP spid="3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3489219-B6A5-EB54-0BB8-8FE40534FC3C}"/>
              </a:ext>
            </a:extLst>
          </p:cNvPr>
          <p:cNvSpPr txBox="1"/>
          <p:nvPr/>
        </p:nvSpPr>
        <p:spPr>
          <a:xfrm>
            <a:off x="3660076" y="207500"/>
            <a:ext cx="4871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ছবিটি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মনোযোগ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সহকারে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দেখো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।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A3445-D814-AB0B-548A-507145039CEE}"/>
              </a:ext>
            </a:extLst>
          </p:cNvPr>
          <p:cNvSpPr/>
          <p:nvPr/>
        </p:nvSpPr>
        <p:spPr>
          <a:xfrm>
            <a:off x="228600" y="207500"/>
            <a:ext cx="11734800" cy="6443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book">
            <a:extLst>
              <a:ext uri="{FF2B5EF4-FFF2-40B4-BE49-F238E27FC236}">
                <a16:creationId xmlns:a16="http://schemas.microsoft.com/office/drawing/2014/main" id="{332565E5-6228-58CD-6B06-4EBDAEDF1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460939"/>
            <a:ext cx="5120673" cy="5189561"/>
          </a:xfrm>
          <a:prstGeom prst="rect">
            <a:avLst/>
          </a:prstGeom>
        </p:spPr>
      </p:pic>
      <p:sp>
        <p:nvSpPr>
          <p:cNvPr id="28" name="7">
            <a:extLst>
              <a:ext uri="{FF2B5EF4-FFF2-40B4-BE49-F238E27FC236}">
                <a16:creationId xmlns:a16="http://schemas.microsoft.com/office/drawing/2014/main" id="{4E7C7705-6686-6C24-4488-65427C19288B}"/>
              </a:ext>
            </a:extLst>
          </p:cNvPr>
          <p:cNvSpPr txBox="1"/>
          <p:nvPr/>
        </p:nvSpPr>
        <p:spPr>
          <a:xfrm>
            <a:off x="6180043" y="2057400"/>
            <a:ext cx="34852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এটা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কিসের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</a:p>
        </p:txBody>
      </p:sp>
      <p:sp>
        <p:nvSpPr>
          <p:cNvPr id="29" name="8">
            <a:extLst>
              <a:ext uri="{FF2B5EF4-FFF2-40B4-BE49-F238E27FC236}">
                <a16:creationId xmlns:a16="http://schemas.microsoft.com/office/drawing/2014/main" id="{40602391-AE46-40A3-8E6A-BAA5568E7ADA}"/>
              </a:ext>
            </a:extLst>
          </p:cNvPr>
          <p:cNvSpPr txBox="1"/>
          <p:nvPr/>
        </p:nvSpPr>
        <p:spPr>
          <a:xfrm>
            <a:off x="6537929" y="3013501"/>
            <a:ext cx="27510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বই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গোছানোর</a:t>
            </a:r>
            <a:endParaRPr lang="en-US" sz="4800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30" name="Picture 29" hidden="1">
            <a:extLst>
              <a:ext uri="{FF2B5EF4-FFF2-40B4-BE49-F238E27FC236}">
                <a16:creationId xmlns:a16="http://schemas.microsoft.com/office/drawing/2014/main" id="{D4816E98-F275-03D6-222F-80266F19DC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53" t="11394" r="25804" b="16607"/>
          <a:stretch/>
        </p:blipFill>
        <p:spPr>
          <a:xfrm>
            <a:off x="914400" y="1066800"/>
            <a:ext cx="3048000" cy="4994111"/>
          </a:xfrm>
          <a:prstGeom prst="rect">
            <a:avLst/>
          </a:prstGeom>
        </p:spPr>
      </p:pic>
      <p:sp>
        <p:nvSpPr>
          <p:cNvPr id="31" name="9" hidden="1">
            <a:extLst>
              <a:ext uri="{FF2B5EF4-FFF2-40B4-BE49-F238E27FC236}">
                <a16:creationId xmlns:a16="http://schemas.microsoft.com/office/drawing/2014/main" id="{34D110D9-6885-931B-A04D-20C69CCA2DA7}"/>
              </a:ext>
            </a:extLst>
          </p:cNvPr>
          <p:cNvSpPr txBox="1"/>
          <p:nvPr/>
        </p:nvSpPr>
        <p:spPr>
          <a:xfrm>
            <a:off x="5562600" y="1905000"/>
            <a:ext cx="34852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এটা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কিসের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</a:p>
        </p:txBody>
      </p:sp>
      <p:sp>
        <p:nvSpPr>
          <p:cNvPr id="32" name="10" hidden="1">
            <a:extLst>
              <a:ext uri="{FF2B5EF4-FFF2-40B4-BE49-F238E27FC236}">
                <a16:creationId xmlns:a16="http://schemas.microsoft.com/office/drawing/2014/main" id="{1779A63A-5610-8D11-9F4D-2F817F091151}"/>
              </a:ext>
            </a:extLst>
          </p:cNvPr>
          <p:cNvSpPr txBox="1"/>
          <p:nvPr/>
        </p:nvSpPr>
        <p:spPr>
          <a:xfrm>
            <a:off x="5728510" y="2997545"/>
            <a:ext cx="3153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চুল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আঁচড়ানোর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pic>
        <p:nvPicPr>
          <p:cNvPr id="34" name="food" hidden="1">
            <a:extLst>
              <a:ext uri="{FF2B5EF4-FFF2-40B4-BE49-F238E27FC236}">
                <a16:creationId xmlns:a16="http://schemas.microsoft.com/office/drawing/2014/main" id="{A3D6422A-AFCB-0773-92D7-813EA718D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89570"/>
            <a:ext cx="5084246" cy="5084246"/>
          </a:xfrm>
          <a:prstGeom prst="rect">
            <a:avLst/>
          </a:prstGeom>
        </p:spPr>
      </p:pic>
      <p:sp>
        <p:nvSpPr>
          <p:cNvPr id="35" name="11" hidden="1">
            <a:extLst>
              <a:ext uri="{FF2B5EF4-FFF2-40B4-BE49-F238E27FC236}">
                <a16:creationId xmlns:a16="http://schemas.microsoft.com/office/drawing/2014/main" id="{15F950DC-41D0-6B0F-FA55-6A01ADB5AB37}"/>
              </a:ext>
            </a:extLst>
          </p:cNvPr>
          <p:cNvSpPr txBox="1"/>
          <p:nvPr/>
        </p:nvSpPr>
        <p:spPr>
          <a:xfrm>
            <a:off x="6096000" y="2209800"/>
            <a:ext cx="34852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এটা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কিসের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</a:p>
        </p:txBody>
      </p:sp>
      <p:sp>
        <p:nvSpPr>
          <p:cNvPr id="36" name="12" hidden="1">
            <a:extLst>
              <a:ext uri="{FF2B5EF4-FFF2-40B4-BE49-F238E27FC236}">
                <a16:creationId xmlns:a16="http://schemas.microsoft.com/office/drawing/2014/main" id="{868C1E15-DE0F-41BE-3246-BCC9B12A4958}"/>
              </a:ext>
            </a:extLst>
          </p:cNvPr>
          <p:cNvSpPr txBox="1"/>
          <p:nvPr/>
        </p:nvSpPr>
        <p:spPr>
          <a:xfrm>
            <a:off x="6377326" y="3324496"/>
            <a:ext cx="29225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খাবার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খাওয়ার</a:t>
            </a:r>
            <a:endParaRPr lang="en-US" sz="4800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633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1" grpId="0"/>
      <p:bldP spid="31" grpId="1"/>
      <p:bldP spid="32" grpId="0"/>
      <p:bldP spid="32" grpId="1"/>
      <p:bldP spid="35" grpId="0"/>
      <p:bldP spid="35" grpId="1"/>
      <p:bldP spid="36" grpId="0"/>
      <p:bldP spid="3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3489219-B6A5-EB54-0BB8-8FE40534FC3C}"/>
              </a:ext>
            </a:extLst>
          </p:cNvPr>
          <p:cNvSpPr txBox="1"/>
          <p:nvPr/>
        </p:nvSpPr>
        <p:spPr>
          <a:xfrm>
            <a:off x="3660076" y="207500"/>
            <a:ext cx="4871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ছবিটি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মনোযোগ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সহকারে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দেখো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।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A3445-D814-AB0B-548A-507145039CEE}"/>
              </a:ext>
            </a:extLst>
          </p:cNvPr>
          <p:cNvSpPr/>
          <p:nvPr/>
        </p:nvSpPr>
        <p:spPr>
          <a:xfrm>
            <a:off x="228600" y="207500"/>
            <a:ext cx="11734800" cy="6443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4816E98-F275-03D6-222F-80266F19DC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53" t="11394" r="25804" b="16607"/>
          <a:stretch/>
        </p:blipFill>
        <p:spPr>
          <a:xfrm>
            <a:off x="914400" y="1066800"/>
            <a:ext cx="3048000" cy="4994111"/>
          </a:xfrm>
          <a:prstGeom prst="rect">
            <a:avLst/>
          </a:prstGeom>
        </p:spPr>
      </p:pic>
      <p:sp>
        <p:nvSpPr>
          <p:cNvPr id="31" name="9">
            <a:extLst>
              <a:ext uri="{FF2B5EF4-FFF2-40B4-BE49-F238E27FC236}">
                <a16:creationId xmlns:a16="http://schemas.microsoft.com/office/drawing/2014/main" id="{34D110D9-6885-931B-A04D-20C69CCA2DA7}"/>
              </a:ext>
            </a:extLst>
          </p:cNvPr>
          <p:cNvSpPr txBox="1"/>
          <p:nvPr/>
        </p:nvSpPr>
        <p:spPr>
          <a:xfrm>
            <a:off x="5562600" y="1905000"/>
            <a:ext cx="34852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এটা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কিসের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</a:p>
        </p:txBody>
      </p:sp>
      <p:sp>
        <p:nvSpPr>
          <p:cNvPr id="32" name="10">
            <a:extLst>
              <a:ext uri="{FF2B5EF4-FFF2-40B4-BE49-F238E27FC236}">
                <a16:creationId xmlns:a16="http://schemas.microsoft.com/office/drawing/2014/main" id="{1779A63A-5610-8D11-9F4D-2F817F091151}"/>
              </a:ext>
            </a:extLst>
          </p:cNvPr>
          <p:cNvSpPr txBox="1"/>
          <p:nvPr/>
        </p:nvSpPr>
        <p:spPr>
          <a:xfrm>
            <a:off x="5728510" y="2997545"/>
            <a:ext cx="3153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চুল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আঁচড়ানোর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pic>
        <p:nvPicPr>
          <p:cNvPr id="34" name="food" hidden="1">
            <a:extLst>
              <a:ext uri="{FF2B5EF4-FFF2-40B4-BE49-F238E27FC236}">
                <a16:creationId xmlns:a16="http://schemas.microsoft.com/office/drawing/2014/main" id="{A3D6422A-AFCB-0773-92D7-813EA718D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89570"/>
            <a:ext cx="5084246" cy="5084246"/>
          </a:xfrm>
          <a:prstGeom prst="rect">
            <a:avLst/>
          </a:prstGeom>
        </p:spPr>
      </p:pic>
      <p:sp>
        <p:nvSpPr>
          <p:cNvPr id="35" name="11" hidden="1">
            <a:extLst>
              <a:ext uri="{FF2B5EF4-FFF2-40B4-BE49-F238E27FC236}">
                <a16:creationId xmlns:a16="http://schemas.microsoft.com/office/drawing/2014/main" id="{15F950DC-41D0-6B0F-FA55-6A01ADB5AB37}"/>
              </a:ext>
            </a:extLst>
          </p:cNvPr>
          <p:cNvSpPr txBox="1"/>
          <p:nvPr/>
        </p:nvSpPr>
        <p:spPr>
          <a:xfrm>
            <a:off x="6096000" y="2209800"/>
            <a:ext cx="34852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এটা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কিসের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</a:p>
        </p:txBody>
      </p:sp>
      <p:sp>
        <p:nvSpPr>
          <p:cNvPr id="36" name="12" hidden="1">
            <a:extLst>
              <a:ext uri="{FF2B5EF4-FFF2-40B4-BE49-F238E27FC236}">
                <a16:creationId xmlns:a16="http://schemas.microsoft.com/office/drawing/2014/main" id="{868C1E15-DE0F-41BE-3246-BCC9B12A4958}"/>
              </a:ext>
            </a:extLst>
          </p:cNvPr>
          <p:cNvSpPr txBox="1"/>
          <p:nvPr/>
        </p:nvSpPr>
        <p:spPr>
          <a:xfrm>
            <a:off x="6377326" y="3324496"/>
            <a:ext cx="29225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খাবার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খাওয়ার</a:t>
            </a:r>
            <a:endParaRPr lang="en-US" sz="4800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6145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5" grpId="0"/>
      <p:bldP spid="35" grpId="1"/>
      <p:bldP spid="36" grpId="0"/>
      <p:bldP spid="3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3489219-B6A5-EB54-0BB8-8FE40534FC3C}"/>
              </a:ext>
            </a:extLst>
          </p:cNvPr>
          <p:cNvSpPr txBox="1"/>
          <p:nvPr/>
        </p:nvSpPr>
        <p:spPr>
          <a:xfrm>
            <a:off x="3660076" y="207500"/>
            <a:ext cx="4871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ছবিটি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মনোযোগ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সহকারে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দেখো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।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A3445-D814-AB0B-548A-507145039CEE}"/>
              </a:ext>
            </a:extLst>
          </p:cNvPr>
          <p:cNvSpPr/>
          <p:nvPr/>
        </p:nvSpPr>
        <p:spPr>
          <a:xfrm>
            <a:off x="228600" y="207500"/>
            <a:ext cx="11734800" cy="6443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food">
            <a:extLst>
              <a:ext uri="{FF2B5EF4-FFF2-40B4-BE49-F238E27FC236}">
                <a16:creationId xmlns:a16="http://schemas.microsoft.com/office/drawing/2014/main" id="{A3D6422A-AFCB-0773-92D7-813EA718D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89570"/>
            <a:ext cx="5084246" cy="5084246"/>
          </a:xfrm>
          <a:prstGeom prst="rect">
            <a:avLst/>
          </a:prstGeom>
        </p:spPr>
      </p:pic>
      <p:sp>
        <p:nvSpPr>
          <p:cNvPr id="35" name="11">
            <a:extLst>
              <a:ext uri="{FF2B5EF4-FFF2-40B4-BE49-F238E27FC236}">
                <a16:creationId xmlns:a16="http://schemas.microsoft.com/office/drawing/2014/main" id="{15F950DC-41D0-6B0F-FA55-6A01ADB5AB37}"/>
              </a:ext>
            </a:extLst>
          </p:cNvPr>
          <p:cNvSpPr txBox="1"/>
          <p:nvPr/>
        </p:nvSpPr>
        <p:spPr>
          <a:xfrm>
            <a:off x="6096000" y="2209800"/>
            <a:ext cx="34852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এটা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কিসের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</a:p>
        </p:txBody>
      </p:sp>
      <p:sp>
        <p:nvSpPr>
          <p:cNvPr id="36" name="12">
            <a:extLst>
              <a:ext uri="{FF2B5EF4-FFF2-40B4-BE49-F238E27FC236}">
                <a16:creationId xmlns:a16="http://schemas.microsoft.com/office/drawing/2014/main" id="{868C1E15-DE0F-41BE-3246-BCC9B12A4958}"/>
              </a:ext>
            </a:extLst>
          </p:cNvPr>
          <p:cNvSpPr txBox="1"/>
          <p:nvPr/>
        </p:nvSpPr>
        <p:spPr>
          <a:xfrm>
            <a:off x="6377326" y="3324496"/>
            <a:ext cx="29225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খাবার</a:t>
            </a:r>
            <a:r>
              <a:rPr lang="en-US" sz="4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খাওয়ার</a:t>
            </a:r>
            <a:endParaRPr lang="en-US" sz="4800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7919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1450" y="152400"/>
            <a:ext cx="11868150" cy="6477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819870"/>
            <a:ext cx="6057900" cy="4255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D3DEA6-3B9A-4217-98B0-B56A6C9BEB49}"/>
              </a:ext>
            </a:extLst>
          </p:cNvPr>
          <p:cNvSpPr txBox="1"/>
          <p:nvPr/>
        </p:nvSpPr>
        <p:spPr>
          <a:xfrm>
            <a:off x="2725433" y="524470"/>
            <a:ext cx="6760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</a:t>
            </a:r>
            <a:r>
              <a:rPr lang="as-IN" sz="5400" b="1" dirty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</a:t>
            </a:r>
            <a:r>
              <a:rPr lang="en-US" sz="5400" b="1" dirty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ো </a:t>
            </a:r>
            <a:r>
              <a:rPr lang="as-IN" sz="5400" b="1" dirty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</a:t>
            </a:r>
            <a:r>
              <a:rPr lang="en-US" sz="5400" b="1" dirty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া</a:t>
            </a:r>
            <a:r>
              <a:rPr lang="as-IN" sz="5400" b="1" dirty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ঠ</a:t>
            </a:r>
            <a:r>
              <a:rPr lang="en-US" sz="5400" b="1" dirty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্</a:t>
            </a:r>
            <a:r>
              <a:rPr lang="as-IN" sz="5400" b="1" dirty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য</a:t>
            </a:r>
            <a:r>
              <a:rPr lang="en-US" sz="5400" b="1" dirty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as-IN" sz="5400" b="1" dirty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</a:t>
            </a:r>
            <a:r>
              <a:rPr lang="en-US" sz="5400" b="1" dirty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ই</a:t>
            </a:r>
            <a:r>
              <a:rPr lang="as-IN" sz="5400" b="1" dirty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য়</a:t>
            </a:r>
            <a:r>
              <a:rPr lang="en-US" sz="5400" b="1" dirty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ে</a:t>
            </a:r>
            <a:r>
              <a:rPr lang="as-IN" sz="5400" b="1" dirty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র</a:t>
            </a:r>
            <a:r>
              <a:rPr lang="en-US" sz="5400" b="1" dirty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৮ </a:t>
            </a:r>
            <a:r>
              <a:rPr lang="as-IN" sz="5400" b="1" dirty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</a:t>
            </a:r>
            <a:r>
              <a:rPr lang="en-US" sz="5400" b="1" dirty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ৃ</a:t>
            </a:r>
            <a:r>
              <a:rPr lang="as-IN" sz="5400" b="1" dirty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ষ</a:t>
            </a:r>
            <a:r>
              <a:rPr lang="en-US" sz="5400" b="1" dirty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্</a:t>
            </a:r>
            <a:r>
              <a:rPr lang="as-IN" sz="5400" b="1" dirty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ঠ</a:t>
            </a:r>
            <a:r>
              <a:rPr lang="en-US" sz="5400" b="1" dirty="0">
                <a:solidFill>
                  <a:srgbClr val="7030A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া খুলি।</a:t>
            </a:r>
          </a:p>
        </p:txBody>
      </p:sp>
    </p:spTree>
    <p:extLst>
      <p:ext uri="{BB962C8B-B14F-4D97-AF65-F5344CB8AC3E}">
        <p14:creationId xmlns:p14="http://schemas.microsoft.com/office/powerpoint/2010/main" val="31320465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35973476-E71F-2F3C-018E-099629367D0A}"/>
              </a:ext>
            </a:extLst>
          </p:cNvPr>
          <p:cNvGrpSpPr/>
          <p:nvPr/>
        </p:nvGrpSpPr>
        <p:grpSpPr>
          <a:xfrm rot="841351">
            <a:off x="5172448" y="405666"/>
            <a:ext cx="1828930" cy="1940550"/>
            <a:chOff x="4511090" y="318291"/>
            <a:chExt cx="1454336" cy="154309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DD924A-A0F5-8D83-B678-B4F7803EC61D}"/>
                </a:ext>
              </a:extLst>
            </p:cNvPr>
            <p:cNvSpPr/>
            <p:nvPr/>
          </p:nvSpPr>
          <p:spPr>
            <a:xfrm>
              <a:off x="4529663" y="582345"/>
              <a:ext cx="1435763" cy="1279040"/>
            </a:xfrm>
            <a:prstGeom prst="ellipse">
              <a:avLst/>
            </a:prstGeom>
            <a:solidFill>
              <a:schemeClr val="tx1">
                <a:alpha val="5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3DF72DF-B552-1EC2-1806-3B53BED8B361}"/>
                </a:ext>
              </a:extLst>
            </p:cNvPr>
            <p:cNvGrpSpPr/>
            <p:nvPr/>
          </p:nvGrpSpPr>
          <p:grpSpPr>
            <a:xfrm>
              <a:off x="4511090" y="318291"/>
              <a:ext cx="1358013" cy="1481602"/>
              <a:chOff x="3032216" y="190172"/>
              <a:chExt cx="1358013" cy="148160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2BB4A79-8EDD-3BA3-834E-1B2D117F359E}"/>
                  </a:ext>
                </a:extLst>
              </p:cNvPr>
              <p:cNvGrpSpPr/>
              <p:nvPr/>
            </p:nvGrpSpPr>
            <p:grpSpPr>
              <a:xfrm rot="20160980">
                <a:off x="3178533" y="190172"/>
                <a:ext cx="1196678" cy="1481602"/>
                <a:chOff x="1057013" y="3367098"/>
                <a:chExt cx="1600200" cy="1981200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D6C9CFFF-5037-27A3-668E-2D14AD9531E2}"/>
                    </a:ext>
                  </a:extLst>
                </p:cNvPr>
                <p:cNvSpPr/>
                <p:nvPr/>
              </p:nvSpPr>
              <p:spPr>
                <a:xfrm rot="11446524">
                  <a:off x="1057013" y="3367098"/>
                  <a:ext cx="1600200" cy="1981200"/>
                </a:xfrm>
                <a:custGeom>
                  <a:avLst/>
                  <a:gdLst>
                    <a:gd name="connsiteX0" fmla="*/ 800100 w 1600200"/>
                    <a:gd name="connsiteY0" fmla="*/ 1981200 h 1981200"/>
                    <a:gd name="connsiteX1" fmla="*/ 0 w 1600200"/>
                    <a:gd name="connsiteY1" fmla="*/ 1181100 h 1981200"/>
                    <a:gd name="connsiteX2" fmla="*/ 488665 w 1600200"/>
                    <a:gd name="connsiteY2" fmla="*/ 443876 h 1981200"/>
                    <a:gd name="connsiteX3" fmla="*/ 611361 w 1600200"/>
                    <a:gd name="connsiteY3" fmla="*/ 405789 h 1981200"/>
                    <a:gd name="connsiteX4" fmla="*/ 800100 w 1600200"/>
                    <a:gd name="connsiteY4" fmla="*/ 0 h 1981200"/>
                    <a:gd name="connsiteX5" fmla="*/ 988839 w 1600200"/>
                    <a:gd name="connsiteY5" fmla="*/ 405789 h 1981200"/>
                    <a:gd name="connsiteX6" fmla="*/ 1111535 w 1600200"/>
                    <a:gd name="connsiteY6" fmla="*/ 443876 h 1981200"/>
                    <a:gd name="connsiteX7" fmla="*/ 1600200 w 1600200"/>
                    <a:gd name="connsiteY7" fmla="*/ 1181100 h 1981200"/>
                    <a:gd name="connsiteX8" fmla="*/ 800100 w 1600200"/>
                    <a:gd name="connsiteY8" fmla="*/ 1981200 h 198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0200" h="1981200">
                      <a:moveTo>
                        <a:pt x="800100" y="1981200"/>
                      </a:moveTo>
                      <a:cubicBezTo>
                        <a:pt x="358217" y="1981200"/>
                        <a:pt x="0" y="1622983"/>
                        <a:pt x="0" y="1181100"/>
                      </a:cubicBezTo>
                      <a:cubicBezTo>
                        <a:pt x="0" y="849688"/>
                        <a:pt x="201497" y="565338"/>
                        <a:pt x="488665" y="443876"/>
                      </a:cubicBezTo>
                      <a:lnTo>
                        <a:pt x="611361" y="405789"/>
                      </a:lnTo>
                      <a:lnTo>
                        <a:pt x="800100" y="0"/>
                      </a:lnTo>
                      <a:lnTo>
                        <a:pt x="988839" y="405789"/>
                      </a:lnTo>
                      <a:lnTo>
                        <a:pt x="1111535" y="443876"/>
                      </a:lnTo>
                      <a:cubicBezTo>
                        <a:pt x="1398703" y="565338"/>
                        <a:pt x="1600200" y="849688"/>
                        <a:pt x="1600200" y="1181100"/>
                      </a:cubicBezTo>
                      <a:cubicBezTo>
                        <a:pt x="1600200" y="1622983"/>
                        <a:pt x="1241983" y="1981200"/>
                        <a:pt x="800100" y="1981200"/>
                      </a:cubicBezTo>
                      <a:close/>
                    </a:path>
                  </a:pathLst>
                </a:custGeom>
                <a:solidFill>
                  <a:srgbClr val="D5006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477E2521-F46B-BFEB-BD6F-6D9ED5F9B41A}"/>
                    </a:ext>
                  </a:extLst>
                </p:cNvPr>
                <p:cNvSpPr/>
                <p:nvPr/>
              </p:nvSpPr>
              <p:spPr>
                <a:xfrm rot="277139">
                  <a:off x="1204392" y="3473148"/>
                  <a:ext cx="1371600" cy="13716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B18752-3278-E397-06F5-1A97B3748922}"/>
                  </a:ext>
                </a:extLst>
              </p:cNvPr>
              <p:cNvSpPr txBox="1"/>
              <p:nvPr/>
            </p:nvSpPr>
            <p:spPr>
              <a:xfrm rot="20611504">
                <a:off x="3032216" y="371517"/>
                <a:ext cx="1358013" cy="856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err="1">
                    <a:solidFill>
                      <a:srgbClr val="D5006A"/>
                    </a:solidFill>
                    <a:latin typeface="SutonnyMJ" pitchFamily="2" charset="0"/>
                  </a:rPr>
                  <a:t>গোসল</a:t>
                </a:r>
                <a:endParaRPr lang="en-US" sz="3200" b="1" dirty="0">
                  <a:solidFill>
                    <a:srgbClr val="D5006A"/>
                  </a:solidFill>
                  <a:latin typeface="SutonnyMJ" pitchFamily="2" charset="0"/>
                </a:endParaRPr>
              </a:p>
              <a:p>
                <a:pPr algn="ctr"/>
                <a:r>
                  <a:rPr lang="en-US" sz="3200" b="1" dirty="0" err="1">
                    <a:solidFill>
                      <a:srgbClr val="D5006A"/>
                    </a:solidFill>
                    <a:latin typeface="SutonnyMJ" pitchFamily="2" charset="0"/>
                  </a:rPr>
                  <a:t>করি</a:t>
                </a:r>
                <a:endParaRPr lang="en-US" sz="3200" b="1" dirty="0">
                  <a:solidFill>
                    <a:srgbClr val="D5006A"/>
                  </a:solidFill>
                  <a:latin typeface="SutonnyMJ" pitchFamily="2" charset="0"/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E43A8B-270F-FC86-40AC-74A87A8FA904}"/>
              </a:ext>
            </a:extLst>
          </p:cNvPr>
          <p:cNvGrpSpPr/>
          <p:nvPr/>
        </p:nvGrpSpPr>
        <p:grpSpPr>
          <a:xfrm rot="988496">
            <a:off x="7214884" y="1005696"/>
            <a:ext cx="1805573" cy="2013779"/>
            <a:chOff x="6139300" y="258156"/>
            <a:chExt cx="1435763" cy="160132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9CC99EA-5B10-EB0B-B340-96ADE731DC63}"/>
                </a:ext>
              </a:extLst>
            </p:cNvPr>
            <p:cNvSpPr/>
            <p:nvPr/>
          </p:nvSpPr>
          <p:spPr>
            <a:xfrm>
              <a:off x="6139300" y="580441"/>
              <a:ext cx="1435763" cy="1279040"/>
            </a:xfrm>
            <a:prstGeom prst="ellipse">
              <a:avLst/>
            </a:prstGeom>
            <a:solidFill>
              <a:schemeClr val="tx1">
                <a:alpha val="5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3DE4ED0-D8A3-6E41-1611-2CE855565B52}"/>
                </a:ext>
              </a:extLst>
            </p:cNvPr>
            <p:cNvGrpSpPr/>
            <p:nvPr/>
          </p:nvGrpSpPr>
          <p:grpSpPr>
            <a:xfrm>
              <a:off x="6181164" y="258156"/>
              <a:ext cx="1358013" cy="1481602"/>
              <a:chOff x="4702290" y="130037"/>
              <a:chExt cx="1358013" cy="1481602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624197D-9AFC-B8D2-B793-F85000E113A1}"/>
                  </a:ext>
                </a:extLst>
              </p:cNvPr>
              <p:cNvGrpSpPr/>
              <p:nvPr/>
            </p:nvGrpSpPr>
            <p:grpSpPr>
              <a:xfrm rot="1416370">
                <a:off x="4733135" y="130037"/>
                <a:ext cx="1196678" cy="1481602"/>
                <a:chOff x="1057013" y="3367098"/>
                <a:chExt cx="1600200" cy="1981200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3ECD76BA-1CCE-B9DA-94B1-DC1A18B18B32}"/>
                    </a:ext>
                  </a:extLst>
                </p:cNvPr>
                <p:cNvSpPr/>
                <p:nvPr/>
              </p:nvSpPr>
              <p:spPr>
                <a:xfrm rot="10800000">
                  <a:off x="1057013" y="3367098"/>
                  <a:ext cx="1600200" cy="1981200"/>
                </a:xfrm>
                <a:custGeom>
                  <a:avLst/>
                  <a:gdLst>
                    <a:gd name="connsiteX0" fmla="*/ 800100 w 1600200"/>
                    <a:gd name="connsiteY0" fmla="*/ 1981200 h 1981200"/>
                    <a:gd name="connsiteX1" fmla="*/ 0 w 1600200"/>
                    <a:gd name="connsiteY1" fmla="*/ 1181100 h 1981200"/>
                    <a:gd name="connsiteX2" fmla="*/ 488665 w 1600200"/>
                    <a:gd name="connsiteY2" fmla="*/ 443876 h 1981200"/>
                    <a:gd name="connsiteX3" fmla="*/ 611361 w 1600200"/>
                    <a:gd name="connsiteY3" fmla="*/ 405789 h 1981200"/>
                    <a:gd name="connsiteX4" fmla="*/ 800100 w 1600200"/>
                    <a:gd name="connsiteY4" fmla="*/ 0 h 1981200"/>
                    <a:gd name="connsiteX5" fmla="*/ 988839 w 1600200"/>
                    <a:gd name="connsiteY5" fmla="*/ 405789 h 1981200"/>
                    <a:gd name="connsiteX6" fmla="*/ 1111535 w 1600200"/>
                    <a:gd name="connsiteY6" fmla="*/ 443876 h 1981200"/>
                    <a:gd name="connsiteX7" fmla="*/ 1600200 w 1600200"/>
                    <a:gd name="connsiteY7" fmla="*/ 1181100 h 1981200"/>
                    <a:gd name="connsiteX8" fmla="*/ 800100 w 1600200"/>
                    <a:gd name="connsiteY8" fmla="*/ 1981200 h 198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0200" h="1981200">
                      <a:moveTo>
                        <a:pt x="800100" y="1981200"/>
                      </a:moveTo>
                      <a:cubicBezTo>
                        <a:pt x="358217" y="1981200"/>
                        <a:pt x="0" y="1622983"/>
                        <a:pt x="0" y="1181100"/>
                      </a:cubicBezTo>
                      <a:cubicBezTo>
                        <a:pt x="0" y="849688"/>
                        <a:pt x="201497" y="565338"/>
                        <a:pt x="488665" y="443876"/>
                      </a:cubicBezTo>
                      <a:lnTo>
                        <a:pt x="611361" y="405789"/>
                      </a:lnTo>
                      <a:lnTo>
                        <a:pt x="800100" y="0"/>
                      </a:lnTo>
                      <a:lnTo>
                        <a:pt x="988839" y="405789"/>
                      </a:lnTo>
                      <a:lnTo>
                        <a:pt x="1111535" y="443876"/>
                      </a:lnTo>
                      <a:cubicBezTo>
                        <a:pt x="1398703" y="565338"/>
                        <a:pt x="1600200" y="849688"/>
                        <a:pt x="1600200" y="1181100"/>
                      </a:cubicBezTo>
                      <a:cubicBezTo>
                        <a:pt x="1600200" y="1622983"/>
                        <a:pt x="1241983" y="1981200"/>
                        <a:pt x="800100" y="1981200"/>
                      </a:cubicBezTo>
                      <a:close/>
                    </a:path>
                  </a:pathLst>
                </a:custGeom>
                <a:solidFill>
                  <a:srgbClr val="159EF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A01AEE94-D4C7-861E-2A65-123BCE1897D2}"/>
                    </a:ext>
                  </a:extLst>
                </p:cNvPr>
                <p:cNvSpPr/>
                <p:nvPr/>
              </p:nvSpPr>
              <p:spPr>
                <a:xfrm>
                  <a:off x="1171313" y="3481397"/>
                  <a:ext cx="1371600" cy="13716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7E406CA-ACA9-7698-492A-3F2C0FA6380E}"/>
                  </a:ext>
                </a:extLst>
              </p:cNvPr>
              <p:cNvSpPr txBox="1"/>
              <p:nvPr/>
            </p:nvSpPr>
            <p:spPr>
              <a:xfrm rot="20611504">
                <a:off x="4702290" y="300070"/>
                <a:ext cx="1358013" cy="856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err="1">
                    <a:solidFill>
                      <a:srgbClr val="159EF9"/>
                    </a:solidFill>
                    <a:latin typeface="SutonnyMJ" pitchFamily="2" charset="0"/>
                  </a:rPr>
                  <a:t>খাবার</a:t>
                </a:r>
                <a:endParaRPr lang="en-US" sz="3200" b="1" dirty="0">
                  <a:solidFill>
                    <a:srgbClr val="159EF9"/>
                  </a:solidFill>
                  <a:latin typeface="SutonnyMJ" pitchFamily="2" charset="0"/>
                </a:endParaRPr>
              </a:p>
              <a:p>
                <a:pPr algn="ctr"/>
                <a:r>
                  <a:rPr lang="en-US" sz="3200" b="1" dirty="0" err="1">
                    <a:solidFill>
                      <a:srgbClr val="159EF9"/>
                    </a:solidFill>
                    <a:latin typeface="SutonnyMJ" pitchFamily="2" charset="0"/>
                  </a:rPr>
                  <a:t>খাই</a:t>
                </a:r>
                <a:endParaRPr lang="en-US" sz="3200" b="1" dirty="0">
                  <a:solidFill>
                    <a:srgbClr val="159EF9"/>
                  </a:solidFill>
                  <a:latin typeface="SutonnyMJ" pitchFamily="2" charset="0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0BC04D-A60A-4F01-4638-FA3692316B6D}"/>
              </a:ext>
            </a:extLst>
          </p:cNvPr>
          <p:cNvGrpSpPr/>
          <p:nvPr/>
        </p:nvGrpSpPr>
        <p:grpSpPr>
          <a:xfrm rot="988496">
            <a:off x="7990216" y="2581892"/>
            <a:ext cx="2099836" cy="1840092"/>
            <a:chOff x="7165026" y="1070080"/>
            <a:chExt cx="1669756" cy="146321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5423D4-83A7-BCFD-5C09-CCD2A2F0B8BF}"/>
                </a:ext>
              </a:extLst>
            </p:cNvPr>
            <p:cNvSpPr/>
            <p:nvPr/>
          </p:nvSpPr>
          <p:spPr>
            <a:xfrm>
              <a:off x="7399019" y="1254252"/>
              <a:ext cx="1435763" cy="1279040"/>
            </a:xfrm>
            <a:prstGeom prst="ellipse">
              <a:avLst/>
            </a:prstGeom>
            <a:solidFill>
              <a:schemeClr val="tx1">
                <a:alpha val="5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D1ECC13-342F-E8EB-EF04-1E4D6964E1F7}"/>
                </a:ext>
              </a:extLst>
            </p:cNvPr>
            <p:cNvGrpSpPr/>
            <p:nvPr/>
          </p:nvGrpSpPr>
          <p:grpSpPr>
            <a:xfrm>
              <a:off x="7165026" y="1070080"/>
              <a:ext cx="1530209" cy="1196678"/>
              <a:chOff x="5686152" y="941961"/>
              <a:chExt cx="1530209" cy="119667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69E5144-6A42-5820-9DE7-2A118F3512B4}"/>
                  </a:ext>
                </a:extLst>
              </p:cNvPr>
              <p:cNvGrpSpPr/>
              <p:nvPr/>
            </p:nvGrpSpPr>
            <p:grpSpPr>
              <a:xfrm rot="3084347">
                <a:off x="5828614" y="799499"/>
                <a:ext cx="1196678" cy="1481602"/>
                <a:chOff x="1057013" y="3367098"/>
                <a:chExt cx="1600200" cy="1981200"/>
              </a:xfrm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15FBF67F-3B9A-1E69-CED3-265E8DC1499B}"/>
                    </a:ext>
                  </a:extLst>
                </p:cNvPr>
                <p:cNvSpPr/>
                <p:nvPr/>
              </p:nvSpPr>
              <p:spPr>
                <a:xfrm rot="10800000">
                  <a:off x="1057013" y="3367098"/>
                  <a:ext cx="1600200" cy="1981200"/>
                </a:xfrm>
                <a:custGeom>
                  <a:avLst/>
                  <a:gdLst>
                    <a:gd name="connsiteX0" fmla="*/ 800100 w 1600200"/>
                    <a:gd name="connsiteY0" fmla="*/ 1981200 h 1981200"/>
                    <a:gd name="connsiteX1" fmla="*/ 0 w 1600200"/>
                    <a:gd name="connsiteY1" fmla="*/ 1181100 h 1981200"/>
                    <a:gd name="connsiteX2" fmla="*/ 488665 w 1600200"/>
                    <a:gd name="connsiteY2" fmla="*/ 443876 h 1981200"/>
                    <a:gd name="connsiteX3" fmla="*/ 611361 w 1600200"/>
                    <a:gd name="connsiteY3" fmla="*/ 405789 h 1981200"/>
                    <a:gd name="connsiteX4" fmla="*/ 800100 w 1600200"/>
                    <a:gd name="connsiteY4" fmla="*/ 0 h 1981200"/>
                    <a:gd name="connsiteX5" fmla="*/ 988839 w 1600200"/>
                    <a:gd name="connsiteY5" fmla="*/ 405789 h 1981200"/>
                    <a:gd name="connsiteX6" fmla="*/ 1111535 w 1600200"/>
                    <a:gd name="connsiteY6" fmla="*/ 443876 h 1981200"/>
                    <a:gd name="connsiteX7" fmla="*/ 1600200 w 1600200"/>
                    <a:gd name="connsiteY7" fmla="*/ 1181100 h 1981200"/>
                    <a:gd name="connsiteX8" fmla="*/ 800100 w 1600200"/>
                    <a:gd name="connsiteY8" fmla="*/ 1981200 h 198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0200" h="1981200">
                      <a:moveTo>
                        <a:pt x="800100" y="1981200"/>
                      </a:moveTo>
                      <a:cubicBezTo>
                        <a:pt x="358217" y="1981200"/>
                        <a:pt x="0" y="1622983"/>
                        <a:pt x="0" y="1181100"/>
                      </a:cubicBezTo>
                      <a:cubicBezTo>
                        <a:pt x="0" y="849688"/>
                        <a:pt x="201497" y="565338"/>
                        <a:pt x="488665" y="443876"/>
                      </a:cubicBezTo>
                      <a:lnTo>
                        <a:pt x="611361" y="405789"/>
                      </a:lnTo>
                      <a:lnTo>
                        <a:pt x="800100" y="0"/>
                      </a:lnTo>
                      <a:lnTo>
                        <a:pt x="988839" y="405789"/>
                      </a:lnTo>
                      <a:lnTo>
                        <a:pt x="1111535" y="443876"/>
                      </a:lnTo>
                      <a:cubicBezTo>
                        <a:pt x="1398703" y="565338"/>
                        <a:pt x="1600200" y="849688"/>
                        <a:pt x="1600200" y="1181100"/>
                      </a:cubicBezTo>
                      <a:cubicBezTo>
                        <a:pt x="1600200" y="1622983"/>
                        <a:pt x="1241983" y="1981200"/>
                        <a:pt x="800100" y="1981200"/>
                      </a:cubicBezTo>
                      <a:close/>
                    </a:path>
                  </a:pathLst>
                </a:custGeom>
                <a:solidFill>
                  <a:srgbClr val="A4447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BF25F006-7B07-88AF-D347-BFA01DCB7827}"/>
                    </a:ext>
                  </a:extLst>
                </p:cNvPr>
                <p:cNvSpPr/>
                <p:nvPr/>
              </p:nvSpPr>
              <p:spPr>
                <a:xfrm>
                  <a:off x="1171313" y="3481397"/>
                  <a:ext cx="1371600" cy="13716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314B734-109C-F3FD-62C8-014097531365}"/>
                  </a:ext>
                </a:extLst>
              </p:cNvPr>
              <p:cNvSpPr txBox="1"/>
              <p:nvPr/>
            </p:nvSpPr>
            <p:spPr>
              <a:xfrm rot="20440215">
                <a:off x="5858348" y="996954"/>
                <a:ext cx="1358013" cy="856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err="1">
                    <a:solidFill>
                      <a:srgbClr val="A4447E"/>
                    </a:solidFill>
                    <a:latin typeface="SutonnyMJ" pitchFamily="2" charset="0"/>
                  </a:rPr>
                  <a:t>চুল</a:t>
                </a:r>
                <a:endParaRPr lang="en-US" sz="3200" b="1" dirty="0">
                  <a:solidFill>
                    <a:srgbClr val="A4447E"/>
                  </a:solidFill>
                  <a:latin typeface="SutonnyMJ" pitchFamily="2" charset="0"/>
                </a:endParaRPr>
              </a:p>
              <a:p>
                <a:pPr algn="ctr"/>
                <a:r>
                  <a:rPr lang="en-US" sz="3200" b="1" dirty="0" err="1">
                    <a:solidFill>
                      <a:srgbClr val="A4447E"/>
                    </a:solidFill>
                    <a:latin typeface="SutonnyMJ" pitchFamily="2" charset="0"/>
                  </a:rPr>
                  <a:t>আঁচড়াই</a:t>
                </a:r>
                <a:endParaRPr lang="en-US" sz="3200" b="1" dirty="0">
                  <a:solidFill>
                    <a:srgbClr val="A4447E"/>
                  </a:solidFill>
                  <a:latin typeface="SutonnyMJ" pitchFamily="2" charset="0"/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71AECB-2ED6-9EEE-66C8-9B01F1634A8F}"/>
              </a:ext>
            </a:extLst>
          </p:cNvPr>
          <p:cNvGrpSpPr/>
          <p:nvPr/>
        </p:nvGrpSpPr>
        <p:grpSpPr>
          <a:xfrm rot="988496">
            <a:off x="8077498" y="4311302"/>
            <a:ext cx="2180392" cy="1929903"/>
            <a:chOff x="7893393" y="2232322"/>
            <a:chExt cx="1733813" cy="153462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CE49C44-6679-4A59-AD75-E78D8BFDDDD2}"/>
                </a:ext>
              </a:extLst>
            </p:cNvPr>
            <p:cNvSpPr/>
            <p:nvPr/>
          </p:nvSpPr>
          <p:spPr>
            <a:xfrm>
              <a:off x="8191443" y="2487910"/>
              <a:ext cx="1435763" cy="1279040"/>
            </a:xfrm>
            <a:prstGeom prst="ellipse">
              <a:avLst/>
            </a:prstGeom>
            <a:solidFill>
              <a:schemeClr val="tx1">
                <a:alpha val="5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4C85ABA-FBCE-967B-5927-5B5742B14F80}"/>
                </a:ext>
              </a:extLst>
            </p:cNvPr>
            <p:cNvGrpSpPr/>
            <p:nvPr/>
          </p:nvGrpSpPr>
          <p:grpSpPr>
            <a:xfrm>
              <a:off x="7893393" y="2232322"/>
              <a:ext cx="1518488" cy="1196678"/>
              <a:chOff x="6414519" y="2104203"/>
              <a:chExt cx="1518488" cy="1196678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3CDF3A1-2BC1-5FBD-884A-51279A738A5D}"/>
                  </a:ext>
                </a:extLst>
              </p:cNvPr>
              <p:cNvGrpSpPr/>
              <p:nvPr/>
            </p:nvGrpSpPr>
            <p:grpSpPr>
              <a:xfrm rot="4538771">
                <a:off x="6556981" y="1961741"/>
                <a:ext cx="1196678" cy="1481602"/>
                <a:chOff x="1057013" y="3367098"/>
                <a:chExt cx="1600200" cy="1981200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FB3DCCF4-7945-F63F-BD45-D52F2089F0BB}"/>
                    </a:ext>
                  </a:extLst>
                </p:cNvPr>
                <p:cNvSpPr/>
                <p:nvPr/>
              </p:nvSpPr>
              <p:spPr>
                <a:xfrm rot="10800000">
                  <a:off x="1057013" y="3367098"/>
                  <a:ext cx="1600200" cy="1981200"/>
                </a:xfrm>
                <a:custGeom>
                  <a:avLst/>
                  <a:gdLst>
                    <a:gd name="connsiteX0" fmla="*/ 800100 w 1600200"/>
                    <a:gd name="connsiteY0" fmla="*/ 1981200 h 1981200"/>
                    <a:gd name="connsiteX1" fmla="*/ 0 w 1600200"/>
                    <a:gd name="connsiteY1" fmla="*/ 1181100 h 1981200"/>
                    <a:gd name="connsiteX2" fmla="*/ 488665 w 1600200"/>
                    <a:gd name="connsiteY2" fmla="*/ 443876 h 1981200"/>
                    <a:gd name="connsiteX3" fmla="*/ 611361 w 1600200"/>
                    <a:gd name="connsiteY3" fmla="*/ 405789 h 1981200"/>
                    <a:gd name="connsiteX4" fmla="*/ 800100 w 1600200"/>
                    <a:gd name="connsiteY4" fmla="*/ 0 h 1981200"/>
                    <a:gd name="connsiteX5" fmla="*/ 988839 w 1600200"/>
                    <a:gd name="connsiteY5" fmla="*/ 405789 h 1981200"/>
                    <a:gd name="connsiteX6" fmla="*/ 1111535 w 1600200"/>
                    <a:gd name="connsiteY6" fmla="*/ 443876 h 1981200"/>
                    <a:gd name="connsiteX7" fmla="*/ 1600200 w 1600200"/>
                    <a:gd name="connsiteY7" fmla="*/ 1181100 h 1981200"/>
                    <a:gd name="connsiteX8" fmla="*/ 800100 w 1600200"/>
                    <a:gd name="connsiteY8" fmla="*/ 1981200 h 198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0200" h="1981200">
                      <a:moveTo>
                        <a:pt x="800100" y="1981200"/>
                      </a:moveTo>
                      <a:cubicBezTo>
                        <a:pt x="358217" y="1981200"/>
                        <a:pt x="0" y="1622983"/>
                        <a:pt x="0" y="1181100"/>
                      </a:cubicBezTo>
                      <a:cubicBezTo>
                        <a:pt x="0" y="849688"/>
                        <a:pt x="201497" y="565338"/>
                        <a:pt x="488665" y="443876"/>
                      </a:cubicBezTo>
                      <a:lnTo>
                        <a:pt x="611361" y="405789"/>
                      </a:lnTo>
                      <a:lnTo>
                        <a:pt x="800100" y="0"/>
                      </a:lnTo>
                      <a:lnTo>
                        <a:pt x="988839" y="405789"/>
                      </a:lnTo>
                      <a:lnTo>
                        <a:pt x="1111535" y="443876"/>
                      </a:lnTo>
                      <a:cubicBezTo>
                        <a:pt x="1398703" y="565338"/>
                        <a:pt x="1600200" y="849688"/>
                        <a:pt x="1600200" y="1181100"/>
                      </a:cubicBezTo>
                      <a:cubicBezTo>
                        <a:pt x="1600200" y="1622983"/>
                        <a:pt x="1241983" y="1981200"/>
                        <a:pt x="800100" y="1981200"/>
                      </a:cubicBezTo>
                      <a:close/>
                    </a:path>
                  </a:pathLst>
                </a:custGeom>
                <a:solidFill>
                  <a:srgbClr val="EF980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4501E852-37F3-612C-08F0-66161B20DDAF}"/>
                    </a:ext>
                  </a:extLst>
                </p:cNvPr>
                <p:cNvSpPr/>
                <p:nvPr/>
              </p:nvSpPr>
              <p:spPr>
                <a:xfrm>
                  <a:off x="1171313" y="3481397"/>
                  <a:ext cx="1371600" cy="13716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1617A04-D543-E807-ACB2-32DB03FA34FB}"/>
                  </a:ext>
                </a:extLst>
              </p:cNvPr>
              <p:cNvSpPr txBox="1"/>
              <p:nvPr/>
            </p:nvSpPr>
            <p:spPr>
              <a:xfrm rot="20611504">
                <a:off x="6574994" y="2125948"/>
                <a:ext cx="1358013" cy="954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 err="1">
                    <a:solidFill>
                      <a:srgbClr val="EF9804"/>
                    </a:solidFill>
                    <a:latin typeface="SutonnyMJ" pitchFamily="2" charset="0"/>
                  </a:rPr>
                  <a:t>বই</a:t>
                </a:r>
                <a:endParaRPr lang="en-US" sz="3600" b="1" dirty="0">
                  <a:solidFill>
                    <a:srgbClr val="EF9804"/>
                  </a:solidFill>
                  <a:latin typeface="SutonnyMJ" pitchFamily="2" charset="0"/>
                </a:endParaRPr>
              </a:p>
              <a:p>
                <a:pPr algn="ctr"/>
                <a:r>
                  <a:rPr lang="en-US" sz="3600" b="1" dirty="0" err="1">
                    <a:solidFill>
                      <a:srgbClr val="EF9804"/>
                    </a:solidFill>
                    <a:latin typeface="SutonnyMJ" pitchFamily="2" charset="0"/>
                  </a:rPr>
                  <a:t>গোছাই</a:t>
                </a:r>
                <a:endParaRPr lang="en-US" sz="3600" b="1" dirty="0">
                  <a:solidFill>
                    <a:srgbClr val="EF9804"/>
                  </a:solidFill>
                  <a:latin typeface="SutonnyMJ" pitchFamily="2" charset="0"/>
                </a:endParaRPr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990CE8A-60B7-2FD7-A44B-F64874901E74}"/>
              </a:ext>
            </a:extLst>
          </p:cNvPr>
          <p:cNvGrpSpPr/>
          <p:nvPr/>
        </p:nvGrpSpPr>
        <p:grpSpPr>
          <a:xfrm rot="1272760">
            <a:off x="2348183" y="4248986"/>
            <a:ext cx="2094600" cy="1948853"/>
            <a:chOff x="2731006" y="3704855"/>
            <a:chExt cx="1665593" cy="154969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6B1E922-5138-FE6B-FE96-1E3607F26A22}"/>
                </a:ext>
              </a:extLst>
            </p:cNvPr>
            <p:cNvSpPr/>
            <p:nvPr/>
          </p:nvSpPr>
          <p:spPr>
            <a:xfrm>
              <a:off x="2960836" y="3975512"/>
              <a:ext cx="1435763" cy="1279040"/>
            </a:xfrm>
            <a:prstGeom prst="ellipse">
              <a:avLst/>
            </a:prstGeom>
            <a:solidFill>
              <a:schemeClr val="tx1">
                <a:alpha val="5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6B40A21-77A1-3A18-9B66-34FC9F67C68F}"/>
                </a:ext>
              </a:extLst>
            </p:cNvPr>
            <p:cNvGrpSpPr/>
            <p:nvPr/>
          </p:nvGrpSpPr>
          <p:grpSpPr>
            <a:xfrm>
              <a:off x="2731006" y="3704855"/>
              <a:ext cx="1560745" cy="1196678"/>
              <a:chOff x="1252132" y="3576736"/>
              <a:chExt cx="1560745" cy="1196678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C3565300-F621-B99F-9CB1-333294ECB5EE}"/>
                  </a:ext>
                </a:extLst>
              </p:cNvPr>
              <p:cNvGrpSpPr/>
              <p:nvPr/>
            </p:nvGrpSpPr>
            <p:grpSpPr>
              <a:xfrm rot="14922616">
                <a:off x="1473737" y="3434274"/>
                <a:ext cx="1196678" cy="1481602"/>
                <a:chOff x="1057013" y="3367098"/>
                <a:chExt cx="1600200" cy="1981200"/>
              </a:xfrm>
            </p:grpSpPr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7279D0A8-8C28-DE9C-0699-29A27734D062}"/>
                    </a:ext>
                  </a:extLst>
                </p:cNvPr>
                <p:cNvSpPr/>
                <p:nvPr/>
              </p:nvSpPr>
              <p:spPr>
                <a:xfrm rot="10800000">
                  <a:off x="1057013" y="3367098"/>
                  <a:ext cx="1600200" cy="1981200"/>
                </a:xfrm>
                <a:custGeom>
                  <a:avLst/>
                  <a:gdLst>
                    <a:gd name="connsiteX0" fmla="*/ 800100 w 1600200"/>
                    <a:gd name="connsiteY0" fmla="*/ 1981200 h 1981200"/>
                    <a:gd name="connsiteX1" fmla="*/ 0 w 1600200"/>
                    <a:gd name="connsiteY1" fmla="*/ 1181100 h 1981200"/>
                    <a:gd name="connsiteX2" fmla="*/ 488665 w 1600200"/>
                    <a:gd name="connsiteY2" fmla="*/ 443876 h 1981200"/>
                    <a:gd name="connsiteX3" fmla="*/ 611361 w 1600200"/>
                    <a:gd name="connsiteY3" fmla="*/ 405789 h 1981200"/>
                    <a:gd name="connsiteX4" fmla="*/ 800100 w 1600200"/>
                    <a:gd name="connsiteY4" fmla="*/ 0 h 1981200"/>
                    <a:gd name="connsiteX5" fmla="*/ 988839 w 1600200"/>
                    <a:gd name="connsiteY5" fmla="*/ 405789 h 1981200"/>
                    <a:gd name="connsiteX6" fmla="*/ 1111535 w 1600200"/>
                    <a:gd name="connsiteY6" fmla="*/ 443876 h 1981200"/>
                    <a:gd name="connsiteX7" fmla="*/ 1600200 w 1600200"/>
                    <a:gd name="connsiteY7" fmla="*/ 1181100 h 1981200"/>
                    <a:gd name="connsiteX8" fmla="*/ 800100 w 1600200"/>
                    <a:gd name="connsiteY8" fmla="*/ 1981200 h 198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0200" h="1981200">
                      <a:moveTo>
                        <a:pt x="800100" y="1981200"/>
                      </a:moveTo>
                      <a:cubicBezTo>
                        <a:pt x="358217" y="1981200"/>
                        <a:pt x="0" y="1622983"/>
                        <a:pt x="0" y="1181100"/>
                      </a:cubicBezTo>
                      <a:cubicBezTo>
                        <a:pt x="0" y="849688"/>
                        <a:pt x="201497" y="565338"/>
                        <a:pt x="488665" y="443876"/>
                      </a:cubicBezTo>
                      <a:lnTo>
                        <a:pt x="611361" y="405789"/>
                      </a:lnTo>
                      <a:lnTo>
                        <a:pt x="800100" y="0"/>
                      </a:lnTo>
                      <a:lnTo>
                        <a:pt x="988839" y="405789"/>
                      </a:lnTo>
                      <a:lnTo>
                        <a:pt x="1111535" y="443876"/>
                      </a:lnTo>
                      <a:cubicBezTo>
                        <a:pt x="1398703" y="565338"/>
                        <a:pt x="1600200" y="849688"/>
                        <a:pt x="1600200" y="1181100"/>
                      </a:cubicBezTo>
                      <a:cubicBezTo>
                        <a:pt x="1600200" y="1622983"/>
                        <a:pt x="1241983" y="1981200"/>
                        <a:pt x="800100" y="1981200"/>
                      </a:cubicBezTo>
                      <a:close/>
                    </a:path>
                  </a:pathLst>
                </a:custGeom>
                <a:solidFill>
                  <a:srgbClr val="107CC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03C7668A-AFC3-8222-6346-E1D35F3D6CA8}"/>
                    </a:ext>
                  </a:extLst>
                </p:cNvPr>
                <p:cNvSpPr/>
                <p:nvPr/>
              </p:nvSpPr>
              <p:spPr>
                <a:xfrm>
                  <a:off x="1171313" y="3481397"/>
                  <a:ext cx="1371600" cy="13716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368739E-76EB-CECE-1F26-8CBB336D6588}"/>
                  </a:ext>
                </a:extLst>
              </p:cNvPr>
              <p:cNvSpPr txBox="1"/>
              <p:nvPr/>
            </p:nvSpPr>
            <p:spPr>
              <a:xfrm rot="20327240">
                <a:off x="1252132" y="3801483"/>
                <a:ext cx="1358013" cy="856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err="1">
                    <a:solidFill>
                      <a:srgbClr val="107CC5"/>
                    </a:solidFill>
                    <a:latin typeface="SutonnyMJ" pitchFamily="2" charset="0"/>
                  </a:rPr>
                  <a:t>খেলনা</a:t>
                </a:r>
                <a:r>
                  <a:rPr lang="en-US" sz="3200" b="1" dirty="0">
                    <a:solidFill>
                      <a:srgbClr val="107CC5"/>
                    </a:solidFill>
                    <a:latin typeface="SutonnyMJ" pitchFamily="2" charset="0"/>
                  </a:rPr>
                  <a:t> </a:t>
                </a:r>
              </a:p>
              <a:p>
                <a:pPr algn="ctr"/>
                <a:r>
                  <a:rPr lang="en-US" sz="3200" b="1" dirty="0" err="1">
                    <a:solidFill>
                      <a:srgbClr val="107CC5"/>
                    </a:solidFill>
                    <a:latin typeface="SutonnyMJ" pitchFamily="2" charset="0"/>
                  </a:rPr>
                  <a:t>গোছাই</a:t>
                </a:r>
                <a:endParaRPr lang="en-US" sz="3200" b="1" dirty="0">
                  <a:solidFill>
                    <a:srgbClr val="107CC5"/>
                  </a:solidFill>
                  <a:latin typeface="SutonnyMJ" pitchFamily="2" charset="0"/>
                </a:endParaRPr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C00A746-DD55-03C8-3A01-7F4DE2429397}"/>
              </a:ext>
            </a:extLst>
          </p:cNvPr>
          <p:cNvGrpSpPr/>
          <p:nvPr/>
        </p:nvGrpSpPr>
        <p:grpSpPr>
          <a:xfrm rot="988496">
            <a:off x="2515831" y="2537966"/>
            <a:ext cx="1979451" cy="1902367"/>
            <a:chOff x="2662449" y="2290606"/>
            <a:chExt cx="1574027" cy="151273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5911B3-70D4-7133-5B64-6C8E5966858C}"/>
                </a:ext>
              </a:extLst>
            </p:cNvPr>
            <p:cNvSpPr/>
            <p:nvPr/>
          </p:nvSpPr>
          <p:spPr>
            <a:xfrm>
              <a:off x="2800713" y="2524298"/>
              <a:ext cx="1435763" cy="1279040"/>
            </a:xfrm>
            <a:prstGeom prst="ellipse">
              <a:avLst/>
            </a:prstGeom>
            <a:solidFill>
              <a:schemeClr val="tx1">
                <a:alpha val="5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CA3FA8D2-1BDC-2568-C812-9743C9271495}"/>
                </a:ext>
              </a:extLst>
            </p:cNvPr>
            <p:cNvGrpSpPr/>
            <p:nvPr/>
          </p:nvGrpSpPr>
          <p:grpSpPr>
            <a:xfrm>
              <a:off x="2662449" y="2290606"/>
              <a:ext cx="1545907" cy="1196678"/>
              <a:chOff x="1183575" y="2162487"/>
              <a:chExt cx="1545907" cy="1196678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E7B90DF3-D92B-C4D6-5F13-601838B81439}"/>
                  </a:ext>
                </a:extLst>
              </p:cNvPr>
              <p:cNvGrpSpPr/>
              <p:nvPr/>
            </p:nvGrpSpPr>
            <p:grpSpPr>
              <a:xfrm rot="16967121">
                <a:off x="1390342" y="2020025"/>
                <a:ext cx="1196678" cy="1481602"/>
                <a:chOff x="1057013" y="3367098"/>
                <a:chExt cx="1600200" cy="1981200"/>
              </a:xfrm>
            </p:grpSpPr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DFF94A01-3201-EABE-3DBE-0A0EE4FF83A3}"/>
                    </a:ext>
                  </a:extLst>
                </p:cNvPr>
                <p:cNvSpPr/>
                <p:nvPr/>
              </p:nvSpPr>
              <p:spPr>
                <a:xfrm rot="10800000">
                  <a:off x="1057013" y="3367098"/>
                  <a:ext cx="1600200" cy="1981200"/>
                </a:xfrm>
                <a:custGeom>
                  <a:avLst/>
                  <a:gdLst>
                    <a:gd name="connsiteX0" fmla="*/ 800100 w 1600200"/>
                    <a:gd name="connsiteY0" fmla="*/ 1981200 h 1981200"/>
                    <a:gd name="connsiteX1" fmla="*/ 0 w 1600200"/>
                    <a:gd name="connsiteY1" fmla="*/ 1181100 h 1981200"/>
                    <a:gd name="connsiteX2" fmla="*/ 488665 w 1600200"/>
                    <a:gd name="connsiteY2" fmla="*/ 443876 h 1981200"/>
                    <a:gd name="connsiteX3" fmla="*/ 611361 w 1600200"/>
                    <a:gd name="connsiteY3" fmla="*/ 405789 h 1981200"/>
                    <a:gd name="connsiteX4" fmla="*/ 800100 w 1600200"/>
                    <a:gd name="connsiteY4" fmla="*/ 0 h 1981200"/>
                    <a:gd name="connsiteX5" fmla="*/ 988839 w 1600200"/>
                    <a:gd name="connsiteY5" fmla="*/ 405789 h 1981200"/>
                    <a:gd name="connsiteX6" fmla="*/ 1111535 w 1600200"/>
                    <a:gd name="connsiteY6" fmla="*/ 443876 h 1981200"/>
                    <a:gd name="connsiteX7" fmla="*/ 1600200 w 1600200"/>
                    <a:gd name="connsiteY7" fmla="*/ 1181100 h 1981200"/>
                    <a:gd name="connsiteX8" fmla="*/ 800100 w 1600200"/>
                    <a:gd name="connsiteY8" fmla="*/ 1981200 h 198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0200" h="1981200">
                      <a:moveTo>
                        <a:pt x="800100" y="1981200"/>
                      </a:moveTo>
                      <a:cubicBezTo>
                        <a:pt x="358217" y="1981200"/>
                        <a:pt x="0" y="1622983"/>
                        <a:pt x="0" y="1181100"/>
                      </a:cubicBezTo>
                      <a:cubicBezTo>
                        <a:pt x="0" y="849688"/>
                        <a:pt x="201497" y="565338"/>
                        <a:pt x="488665" y="443876"/>
                      </a:cubicBezTo>
                      <a:lnTo>
                        <a:pt x="611361" y="405789"/>
                      </a:lnTo>
                      <a:lnTo>
                        <a:pt x="800100" y="0"/>
                      </a:lnTo>
                      <a:lnTo>
                        <a:pt x="988839" y="405789"/>
                      </a:lnTo>
                      <a:lnTo>
                        <a:pt x="1111535" y="443876"/>
                      </a:lnTo>
                      <a:cubicBezTo>
                        <a:pt x="1398703" y="565338"/>
                        <a:pt x="1600200" y="849688"/>
                        <a:pt x="1600200" y="1181100"/>
                      </a:cubicBezTo>
                      <a:cubicBezTo>
                        <a:pt x="1600200" y="1622983"/>
                        <a:pt x="1241983" y="1981200"/>
                        <a:pt x="800100" y="1981200"/>
                      </a:cubicBezTo>
                      <a:close/>
                    </a:path>
                  </a:pathLst>
                </a:custGeom>
                <a:solidFill>
                  <a:srgbClr val="A0417C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B504CAEA-ADCA-1163-00AF-9FCA18B7FDDA}"/>
                    </a:ext>
                  </a:extLst>
                </p:cNvPr>
                <p:cNvSpPr/>
                <p:nvPr/>
              </p:nvSpPr>
              <p:spPr>
                <a:xfrm>
                  <a:off x="1171313" y="3481397"/>
                  <a:ext cx="1371600" cy="13716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A9D0EA8C-138F-0B0C-EB22-73B543B24CB0}"/>
                  </a:ext>
                </a:extLst>
              </p:cNvPr>
              <p:cNvSpPr txBox="1"/>
              <p:nvPr/>
            </p:nvSpPr>
            <p:spPr>
              <a:xfrm rot="20611504">
                <a:off x="1183575" y="2301170"/>
                <a:ext cx="1358013" cy="856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err="1">
                    <a:solidFill>
                      <a:srgbClr val="A0417C"/>
                    </a:solidFill>
                    <a:latin typeface="SutonnyMJ" pitchFamily="2" charset="0"/>
                  </a:rPr>
                  <a:t>দাঁত</a:t>
                </a:r>
                <a:r>
                  <a:rPr lang="en-US" sz="3200" b="1" dirty="0">
                    <a:solidFill>
                      <a:srgbClr val="A0417C"/>
                    </a:solidFill>
                    <a:latin typeface="SutonnyMJ" pitchFamily="2" charset="0"/>
                  </a:rPr>
                  <a:t> </a:t>
                </a:r>
              </a:p>
              <a:p>
                <a:pPr algn="ctr"/>
                <a:r>
                  <a:rPr lang="en-US" sz="3200" b="1" dirty="0" err="1">
                    <a:solidFill>
                      <a:srgbClr val="A0417C"/>
                    </a:solidFill>
                    <a:latin typeface="SutonnyMJ" pitchFamily="2" charset="0"/>
                  </a:rPr>
                  <a:t>মাজি</a:t>
                </a:r>
                <a:endParaRPr lang="en-US" sz="3200" b="1" dirty="0">
                  <a:solidFill>
                    <a:srgbClr val="A0417C"/>
                  </a:solidFill>
                  <a:latin typeface="SutonnyMJ" pitchFamily="2" charset="0"/>
                </a:endParaRP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ADF5B98-FD3E-1654-5D5E-95AC451907C5}"/>
              </a:ext>
            </a:extLst>
          </p:cNvPr>
          <p:cNvGrpSpPr/>
          <p:nvPr/>
        </p:nvGrpSpPr>
        <p:grpSpPr>
          <a:xfrm rot="988496">
            <a:off x="3491343" y="1223189"/>
            <a:ext cx="2035966" cy="1758376"/>
            <a:chOff x="3305551" y="1205047"/>
            <a:chExt cx="1618966" cy="139823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4CBB113-0A80-9025-5B94-590C6198FFA3}"/>
                </a:ext>
              </a:extLst>
            </p:cNvPr>
            <p:cNvSpPr/>
            <p:nvPr/>
          </p:nvSpPr>
          <p:spPr>
            <a:xfrm>
              <a:off x="3488754" y="1324240"/>
              <a:ext cx="1435763" cy="1279040"/>
            </a:xfrm>
            <a:prstGeom prst="ellipse">
              <a:avLst/>
            </a:prstGeom>
            <a:solidFill>
              <a:schemeClr val="tx1">
                <a:alpha val="5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47E88E1-74DF-0A9F-0215-AFD5CBC8B351}"/>
                </a:ext>
              </a:extLst>
            </p:cNvPr>
            <p:cNvGrpSpPr/>
            <p:nvPr/>
          </p:nvGrpSpPr>
          <p:grpSpPr>
            <a:xfrm>
              <a:off x="3305551" y="1205047"/>
              <a:ext cx="1537511" cy="1196678"/>
              <a:chOff x="1826677" y="1076928"/>
              <a:chExt cx="1537511" cy="1196678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55BDC4CD-6C5C-0677-4625-B78E06D1CC84}"/>
                  </a:ext>
                </a:extLst>
              </p:cNvPr>
              <p:cNvGrpSpPr/>
              <p:nvPr/>
            </p:nvGrpSpPr>
            <p:grpSpPr>
              <a:xfrm rot="18274585">
                <a:off x="2025048" y="934466"/>
                <a:ext cx="1196678" cy="1481602"/>
                <a:chOff x="1057013" y="3367098"/>
                <a:chExt cx="1600200" cy="1981200"/>
              </a:xfrm>
            </p:grpSpPr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26272F9D-3FC9-E969-9873-8F668E55CC75}"/>
                    </a:ext>
                  </a:extLst>
                </p:cNvPr>
                <p:cNvSpPr/>
                <p:nvPr/>
              </p:nvSpPr>
              <p:spPr>
                <a:xfrm rot="10800000">
                  <a:off x="1057013" y="3367098"/>
                  <a:ext cx="1600200" cy="1981200"/>
                </a:xfrm>
                <a:custGeom>
                  <a:avLst/>
                  <a:gdLst>
                    <a:gd name="connsiteX0" fmla="*/ 800100 w 1600200"/>
                    <a:gd name="connsiteY0" fmla="*/ 1981200 h 1981200"/>
                    <a:gd name="connsiteX1" fmla="*/ 0 w 1600200"/>
                    <a:gd name="connsiteY1" fmla="*/ 1181100 h 1981200"/>
                    <a:gd name="connsiteX2" fmla="*/ 488665 w 1600200"/>
                    <a:gd name="connsiteY2" fmla="*/ 443876 h 1981200"/>
                    <a:gd name="connsiteX3" fmla="*/ 611361 w 1600200"/>
                    <a:gd name="connsiteY3" fmla="*/ 405789 h 1981200"/>
                    <a:gd name="connsiteX4" fmla="*/ 800100 w 1600200"/>
                    <a:gd name="connsiteY4" fmla="*/ 0 h 1981200"/>
                    <a:gd name="connsiteX5" fmla="*/ 988839 w 1600200"/>
                    <a:gd name="connsiteY5" fmla="*/ 405789 h 1981200"/>
                    <a:gd name="connsiteX6" fmla="*/ 1111535 w 1600200"/>
                    <a:gd name="connsiteY6" fmla="*/ 443876 h 1981200"/>
                    <a:gd name="connsiteX7" fmla="*/ 1600200 w 1600200"/>
                    <a:gd name="connsiteY7" fmla="*/ 1181100 h 1981200"/>
                    <a:gd name="connsiteX8" fmla="*/ 800100 w 1600200"/>
                    <a:gd name="connsiteY8" fmla="*/ 1981200 h 198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0200" h="1981200">
                      <a:moveTo>
                        <a:pt x="800100" y="1981200"/>
                      </a:moveTo>
                      <a:cubicBezTo>
                        <a:pt x="358217" y="1981200"/>
                        <a:pt x="0" y="1622983"/>
                        <a:pt x="0" y="1181100"/>
                      </a:cubicBezTo>
                      <a:cubicBezTo>
                        <a:pt x="0" y="849688"/>
                        <a:pt x="201497" y="565338"/>
                        <a:pt x="488665" y="443876"/>
                      </a:cubicBezTo>
                      <a:lnTo>
                        <a:pt x="611361" y="405789"/>
                      </a:lnTo>
                      <a:lnTo>
                        <a:pt x="800100" y="0"/>
                      </a:lnTo>
                      <a:lnTo>
                        <a:pt x="988839" y="405789"/>
                      </a:lnTo>
                      <a:lnTo>
                        <a:pt x="1111535" y="443876"/>
                      </a:lnTo>
                      <a:cubicBezTo>
                        <a:pt x="1398703" y="565338"/>
                        <a:pt x="1600200" y="849688"/>
                        <a:pt x="1600200" y="1181100"/>
                      </a:cubicBezTo>
                      <a:cubicBezTo>
                        <a:pt x="1600200" y="1622983"/>
                        <a:pt x="1241983" y="1981200"/>
                        <a:pt x="800100" y="1981200"/>
                      </a:cubicBezTo>
                      <a:close/>
                    </a:path>
                  </a:pathLst>
                </a:custGeom>
                <a:solidFill>
                  <a:srgbClr val="F59C0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868F4F14-825B-E6C0-56A0-3242340E3AD4}"/>
                    </a:ext>
                  </a:extLst>
                </p:cNvPr>
                <p:cNvSpPr/>
                <p:nvPr/>
              </p:nvSpPr>
              <p:spPr>
                <a:xfrm>
                  <a:off x="1171313" y="3481397"/>
                  <a:ext cx="1371600" cy="13716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6804ABB-F08C-8B54-6C5A-F430FA3E296F}"/>
                  </a:ext>
                </a:extLst>
              </p:cNvPr>
              <p:cNvSpPr txBox="1"/>
              <p:nvPr/>
            </p:nvSpPr>
            <p:spPr>
              <a:xfrm rot="20611504">
                <a:off x="1826677" y="1215004"/>
                <a:ext cx="1358013" cy="856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err="1">
                    <a:solidFill>
                      <a:srgbClr val="F59C04"/>
                    </a:solidFill>
                    <a:latin typeface="SutonnyMJ" pitchFamily="2" charset="0"/>
                  </a:rPr>
                  <a:t>হাত</a:t>
                </a:r>
                <a:r>
                  <a:rPr lang="en-US" sz="3200" b="1" dirty="0">
                    <a:solidFill>
                      <a:srgbClr val="F59C04"/>
                    </a:solidFill>
                    <a:latin typeface="SutonnyMJ" pitchFamily="2" charset="0"/>
                  </a:rPr>
                  <a:t> </a:t>
                </a:r>
                <a:r>
                  <a:rPr lang="en-US" sz="3200" b="1" dirty="0" err="1">
                    <a:solidFill>
                      <a:srgbClr val="F59C04"/>
                    </a:solidFill>
                    <a:latin typeface="SutonnyMJ" pitchFamily="2" charset="0"/>
                  </a:rPr>
                  <a:t>মুখ</a:t>
                </a:r>
                <a:endParaRPr lang="en-US" sz="3200" b="1" dirty="0">
                  <a:solidFill>
                    <a:srgbClr val="F59C04"/>
                  </a:solidFill>
                  <a:latin typeface="SutonnyMJ" pitchFamily="2" charset="0"/>
                </a:endParaRPr>
              </a:p>
              <a:p>
                <a:pPr algn="ctr"/>
                <a:r>
                  <a:rPr lang="en-US" sz="3200" b="1" dirty="0" err="1">
                    <a:solidFill>
                      <a:srgbClr val="F59C04"/>
                    </a:solidFill>
                    <a:latin typeface="SutonnyMJ" pitchFamily="2" charset="0"/>
                  </a:rPr>
                  <a:t>ধুই</a:t>
                </a:r>
                <a:endParaRPr lang="en-US" sz="3200" b="1" dirty="0">
                  <a:solidFill>
                    <a:srgbClr val="F59C04"/>
                  </a:solidFill>
                  <a:latin typeface="SutonnyMJ" pitchFamily="2" charset="0"/>
                </a:endParaRP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2F2B422-7F24-9925-99C3-D8B21A9E9CC4}"/>
              </a:ext>
            </a:extLst>
          </p:cNvPr>
          <p:cNvGrpSpPr/>
          <p:nvPr/>
        </p:nvGrpSpPr>
        <p:grpSpPr>
          <a:xfrm>
            <a:off x="4239334" y="2257394"/>
            <a:ext cx="3685466" cy="4367305"/>
            <a:chOff x="4154365" y="2611958"/>
            <a:chExt cx="3685466" cy="380256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9F0BB93-24CE-1036-2E9B-D7440F066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023" l="9091" r="93750">
                          <a14:foregroundMark x1="41477" y1="5650" x2="68182" y2="13559"/>
                          <a14:foregroundMark x1="93750" y1="19774" x2="93750" y2="32768"/>
                          <a14:foregroundMark x1="50000" y1="282" x2="55682" y2="8475"/>
                          <a14:foregroundMark x1="76136" y1="84746" x2="82386" y2="98023"/>
                          <a14:foregroundMark x1="60227" y1="79661" x2="69886" y2="85876"/>
                          <a14:backgroundMark x1="42045" y1="4802" x2="42618" y2="50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7337" y="2743889"/>
              <a:ext cx="1772494" cy="356513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F97419-9CAF-65FC-C5A0-00695D34F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158" b="93123" l="9953" r="89573">
                          <a14:foregroundMark x1="49763" y1="5444" x2="58768" y2="11461"/>
                          <a14:foregroundMark x1="59716" y1="5444" x2="72038" y2="10029"/>
                          <a14:foregroundMark x1="70142" y1="8023" x2="72038" y2="14040"/>
                          <a14:foregroundMark x1="85308" y1="33238" x2="90047" y2="43266"/>
                          <a14:foregroundMark x1="87204" y1="31805" x2="89100" y2="40115"/>
                          <a14:foregroundMark x1="78673" y1="85100" x2="79147" y2="93123"/>
                          <a14:backgroundMark x1="44949" y1="9454" x2="37915" y2="97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4365" y="2611958"/>
              <a:ext cx="2298974" cy="3802565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F398055-2E46-206A-EA8B-9A9F3B7AD17C}"/>
              </a:ext>
            </a:extLst>
          </p:cNvPr>
          <p:cNvGrpSpPr/>
          <p:nvPr/>
        </p:nvGrpSpPr>
        <p:grpSpPr>
          <a:xfrm>
            <a:off x="-1103710" y="277346"/>
            <a:ext cx="6098344" cy="814524"/>
            <a:chOff x="-1103710" y="277346"/>
            <a:chExt cx="6098344" cy="814524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E48BCA8-0C53-57C5-D19C-C61521F7F139}"/>
                </a:ext>
              </a:extLst>
            </p:cNvPr>
            <p:cNvGrpSpPr/>
            <p:nvPr/>
          </p:nvGrpSpPr>
          <p:grpSpPr>
            <a:xfrm>
              <a:off x="229542" y="277346"/>
              <a:ext cx="3488810" cy="814524"/>
              <a:chOff x="229542" y="277346"/>
              <a:chExt cx="3488810" cy="814524"/>
            </a:xfrm>
          </p:grpSpPr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66CCC958-FE55-4485-9702-8D413FD59869}"/>
                  </a:ext>
                </a:extLst>
              </p:cNvPr>
              <p:cNvSpPr/>
              <p:nvPr/>
            </p:nvSpPr>
            <p:spPr>
              <a:xfrm>
                <a:off x="229542" y="277346"/>
                <a:ext cx="3488810" cy="814524"/>
              </a:xfrm>
              <a:prstGeom prst="roundRect">
                <a:avLst/>
              </a:prstGeom>
              <a:solidFill>
                <a:srgbClr val="D5006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382A01DD-C1DA-A90C-8223-A500087B5102}"/>
                  </a:ext>
                </a:extLst>
              </p:cNvPr>
              <p:cNvSpPr/>
              <p:nvPr/>
            </p:nvSpPr>
            <p:spPr>
              <a:xfrm>
                <a:off x="327510" y="331547"/>
                <a:ext cx="3292874" cy="70612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3CFA864-A6D6-592A-37C3-5CBBC6B6846F}"/>
                </a:ext>
              </a:extLst>
            </p:cNvPr>
            <p:cNvSpPr txBox="1"/>
            <p:nvPr/>
          </p:nvSpPr>
          <p:spPr>
            <a:xfrm>
              <a:off x="-1103710" y="399043"/>
              <a:ext cx="60983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D5006A"/>
                  </a:solidFill>
                  <a:latin typeface="NikoshBAN" pitchFamily="2" charset="0"/>
                  <a:cs typeface="NikoshBAN" pitchFamily="2" charset="0"/>
                </a:rPr>
                <a:t>আমরা</a:t>
              </a:r>
              <a:r>
                <a:rPr lang="en-US" sz="3600" b="1" dirty="0">
                  <a:solidFill>
                    <a:srgbClr val="D5006A"/>
                  </a:solidFill>
                  <a:latin typeface="NikoshBAN" pitchFamily="2" charset="0"/>
                  <a:cs typeface="NikoshBAN" pitchFamily="2" charset="0"/>
                </a:rPr>
                <a:t> </a:t>
              </a:r>
              <a:r>
                <a:rPr lang="en-US" sz="3600" b="1" dirty="0" err="1">
                  <a:solidFill>
                    <a:srgbClr val="D5006A"/>
                  </a:solidFill>
                  <a:latin typeface="NikoshBAN" pitchFamily="2" charset="0"/>
                  <a:cs typeface="NikoshBAN" pitchFamily="2" charset="0"/>
                </a:rPr>
                <a:t>কী</a:t>
              </a:r>
              <a:r>
                <a:rPr lang="en-US" sz="3600" b="1" dirty="0">
                  <a:solidFill>
                    <a:srgbClr val="D5006A"/>
                  </a:solidFill>
                  <a:latin typeface="NikoshBAN" pitchFamily="2" charset="0"/>
                  <a:cs typeface="NikoshBAN" pitchFamily="2" charset="0"/>
                </a:rPr>
                <a:t> </a:t>
              </a:r>
              <a:r>
                <a:rPr lang="en-US" sz="3600" b="1" dirty="0" err="1">
                  <a:solidFill>
                    <a:srgbClr val="D5006A"/>
                  </a:solidFill>
                  <a:latin typeface="NikoshBAN" pitchFamily="2" charset="0"/>
                  <a:cs typeface="NikoshBAN" pitchFamily="2" charset="0"/>
                </a:rPr>
                <a:t>কী</a:t>
              </a:r>
              <a:r>
                <a:rPr lang="en-US" sz="3600" b="1" dirty="0">
                  <a:solidFill>
                    <a:srgbClr val="D5006A"/>
                  </a:solidFill>
                  <a:latin typeface="NikoshBAN" pitchFamily="2" charset="0"/>
                  <a:cs typeface="NikoshBAN" pitchFamily="2" charset="0"/>
                </a:rPr>
                <a:t> </a:t>
              </a:r>
              <a:r>
                <a:rPr lang="en-US" sz="3600" b="1" dirty="0" err="1">
                  <a:solidFill>
                    <a:srgbClr val="D5006A"/>
                  </a:solidFill>
                  <a:latin typeface="NikoshBAN" pitchFamily="2" charset="0"/>
                  <a:cs typeface="NikoshBAN" pitchFamily="2" charset="0"/>
                </a:rPr>
                <a:t>করি</a:t>
              </a:r>
              <a:r>
                <a:rPr lang="en-US" sz="3600" b="1" dirty="0">
                  <a:solidFill>
                    <a:srgbClr val="D5006A"/>
                  </a:solidFill>
                  <a:latin typeface="NikoshBAN" pitchFamily="2" charset="0"/>
                  <a:cs typeface="NikoshBAN" pitchFamily="2" charset="0"/>
                </a:rPr>
                <a:t>।</a:t>
              </a:r>
              <a:endParaRPr lang="en-US" sz="8000" b="1" dirty="0">
                <a:solidFill>
                  <a:srgbClr val="D5006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4709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9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3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2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2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9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3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20577A82-8A9E-BEDA-D719-95F3012E17D2}"/>
              </a:ext>
            </a:extLst>
          </p:cNvPr>
          <p:cNvGrpSpPr/>
          <p:nvPr/>
        </p:nvGrpSpPr>
        <p:grpSpPr>
          <a:xfrm>
            <a:off x="5025499" y="341309"/>
            <a:ext cx="1959902" cy="1783412"/>
            <a:chOff x="709823" y="333080"/>
            <a:chExt cx="2662239" cy="242250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5E91269-76E1-2AEA-97FC-B132026A0E3E}"/>
                </a:ext>
              </a:extLst>
            </p:cNvPr>
            <p:cNvGrpSpPr/>
            <p:nvPr/>
          </p:nvGrpSpPr>
          <p:grpSpPr>
            <a:xfrm>
              <a:off x="709823" y="333080"/>
              <a:ext cx="2662239" cy="2422502"/>
              <a:chOff x="2098448" y="660242"/>
              <a:chExt cx="3042762" cy="276875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1DEA35A-798E-B3EE-D2F8-7D9BBFC0ED20}"/>
                  </a:ext>
                </a:extLst>
              </p:cNvPr>
              <p:cNvGrpSpPr/>
              <p:nvPr/>
            </p:nvGrpSpPr>
            <p:grpSpPr>
              <a:xfrm>
                <a:off x="2098448" y="700314"/>
                <a:ext cx="3042762" cy="2728686"/>
                <a:chOff x="2098448" y="700314"/>
                <a:chExt cx="3042762" cy="2728686"/>
              </a:xfrm>
            </p:grpSpPr>
            <p:sp>
              <p:nvSpPr>
                <p:cNvPr id="36" name="Oval 7">
                  <a:extLst>
                    <a:ext uri="{FF2B5EF4-FFF2-40B4-BE49-F238E27FC236}">
                      <a16:creationId xmlns:a16="http://schemas.microsoft.com/office/drawing/2014/main" id="{0784981F-9B32-E4B1-2FE5-02AC3B1A0FDE}"/>
                    </a:ext>
                  </a:extLst>
                </p:cNvPr>
                <p:cNvSpPr/>
                <p:nvPr/>
              </p:nvSpPr>
              <p:spPr>
                <a:xfrm>
                  <a:off x="2248332" y="700314"/>
                  <a:ext cx="2892878" cy="2728686"/>
                </a:xfrm>
                <a:custGeom>
                  <a:avLst/>
                  <a:gdLst>
                    <a:gd name="connsiteX0" fmla="*/ 0 w 2815771"/>
                    <a:gd name="connsiteY0" fmla="*/ 1364343 h 2728686"/>
                    <a:gd name="connsiteX1" fmla="*/ 1407886 w 2815771"/>
                    <a:gd name="connsiteY1" fmla="*/ 0 h 2728686"/>
                    <a:gd name="connsiteX2" fmla="*/ 2815772 w 2815771"/>
                    <a:gd name="connsiteY2" fmla="*/ 1364343 h 2728686"/>
                    <a:gd name="connsiteX3" fmla="*/ 1407886 w 2815771"/>
                    <a:gd name="connsiteY3" fmla="*/ 2728686 h 2728686"/>
                    <a:gd name="connsiteX4" fmla="*/ 0 w 2815771"/>
                    <a:gd name="connsiteY4" fmla="*/ 1364343 h 2728686"/>
                    <a:gd name="connsiteX0" fmla="*/ 246368 w 3062140"/>
                    <a:gd name="connsiteY0" fmla="*/ 1364343 h 2728686"/>
                    <a:gd name="connsiteX1" fmla="*/ 1654254 w 3062140"/>
                    <a:gd name="connsiteY1" fmla="*/ 0 h 2728686"/>
                    <a:gd name="connsiteX2" fmla="*/ 3062140 w 3062140"/>
                    <a:gd name="connsiteY2" fmla="*/ 1364343 h 2728686"/>
                    <a:gd name="connsiteX3" fmla="*/ 1654254 w 3062140"/>
                    <a:gd name="connsiteY3" fmla="*/ 2728686 h 2728686"/>
                    <a:gd name="connsiteX4" fmla="*/ 246368 w 3062140"/>
                    <a:gd name="connsiteY4" fmla="*/ 1364343 h 2728686"/>
                    <a:gd name="connsiteX0" fmla="*/ 363057 w 3178829"/>
                    <a:gd name="connsiteY0" fmla="*/ 1364343 h 2728686"/>
                    <a:gd name="connsiteX1" fmla="*/ 1770943 w 3178829"/>
                    <a:gd name="connsiteY1" fmla="*/ 0 h 2728686"/>
                    <a:gd name="connsiteX2" fmla="*/ 3178829 w 3178829"/>
                    <a:gd name="connsiteY2" fmla="*/ 1364343 h 2728686"/>
                    <a:gd name="connsiteX3" fmla="*/ 1770943 w 3178829"/>
                    <a:gd name="connsiteY3" fmla="*/ 2728686 h 2728686"/>
                    <a:gd name="connsiteX4" fmla="*/ 363057 w 3178829"/>
                    <a:gd name="connsiteY4" fmla="*/ 1364343 h 2728686"/>
                    <a:gd name="connsiteX0" fmla="*/ 218083 w 3033855"/>
                    <a:gd name="connsiteY0" fmla="*/ 1364343 h 2728686"/>
                    <a:gd name="connsiteX1" fmla="*/ 1625969 w 3033855"/>
                    <a:gd name="connsiteY1" fmla="*/ 0 h 2728686"/>
                    <a:gd name="connsiteX2" fmla="*/ 3033855 w 3033855"/>
                    <a:gd name="connsiteY2" fmla="*/ 1364343 h 2728686"/>
                    <a:gd name="connsiteX3" fmla="*/ 1625969 w 3033855"/>
                    <a:gd name="connsiteY3" fmla="*/ 2728686 h 2728686"/>
                    <a:gd name="connsiteX4" fmla="*/ 218083 w 3033855"/>
                    <a:gd name="connsiteY4" fmla="*/ 1364343 h 2728686"/>
                    <a:gd name="connsiteX0" fmla="*/ 218083 w 3033855"/>
                    <a:gd name="connsiteY0" fmla="*/ 1364343 h 2728686"/>
                    <a:gd name="connsiteX1" fmla="*/ 1625969 w 3033855"/>
                    <a:gd name="connsiteY1" fmla="*/ 0 h 2728686"/>
                    <a:gd name="connsiteX2" fmla="*/ 3033855 w 3033855"/>
                    <a:gd name="connsiteY2" fmla="*/ 1364343 h 2728686"/>
                    <a:gd name="connsiteX3" fmla="*/ 1625969 w 3033855"/>
                    <a:gd name="connsiteY3" fmla="*/ 2728686 h 2728686"/>
                    <a:gd name="connsiteX4" fmla="*/ 218083 w 3033855"/>
                    <a:gd name="connsiteY4" fmla="*/ 1364343 h 2728686"/>
                    <a:gd name="connsiteX0" fmla="*/ 9475 w 2825247"/>
                    <a:gd name="connsiteY0" fmla="*/ 1364343 h 2728686"/>
                    <a:gd name="connsiteX1" fmla="*/ 1417361 w 2825247"/>
                    <a:gd name="connsiteY1" fmla="*/ 0 h 2728686"/>
                    <a:gd name="connsiteX2" fmla="*/ 2825247 w 2825247"/>
                    <a:gd name="connsiteY2" fmla="*/ 1364343 h 2728686"/>
                    <a:gd name="connsiteX3" fmla="*/ 1417361 w 2825247"/>
                    <a:gd name="connsiteY3" fmla="*/ 2728686 h 2728686"/>
                    <a:gd name="connsiteX4" fmla="*/ 9475 w 2825247"/>
                    <a:gd name="connsiteY4" fmla="*/ 1364343 h 2728686"/>
                    <a:gd name="connsiteX0" fmla="*/ 77106 w 2892878"/>
                    <a:gd name="connsiteY0" fmla="*/ 1364343 h 2728686"/>
                    <a:gd name="connsiteX1" fmla="*/ 1484992 w 2892878"/>
                    <a:gd name="connsiteY1" fmla="*/ 0 h 2728686"/>
                    <a:gd name="connsiteX2" fmla="*/ 2892878 w 2892878"/>
                    <a:gd name="connsiteY2" fmla="*/ 1364343 h 2728686"/>
                    <a:gd name="connsiteX3" fmla="*/ 1484992 w 2892878"/>
                    <a:gd name="connsiteY3" fmla="*/ 2728686 h 2728686"/>
                    <a:gd name="connsiteX4" fmla="*/ 77106 w 2892878"/>
                    <a:gd name="connsiteY4" fmla="*/ 1364343 h 2728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92878" h="2728686">
                      <a:moveTo>
                        <a:pt x="77106" y="1364343"/>
                      </a:moveTo>
                      <a:cubicBezTo>
                        <a:pt x="439963" y="654379"/>
                        <a:pt x="707438" y="0"/>
                        <a:pt x="1484992" y="0"/>
                      </a:cubicBezTo>
                      <a:cubicBezTo>
                        <a:pt x="2262546" y="0"/>
                        <a:pt x="2892878" y="610837"/>
                        <a:pt x="2892878" y="1364343"/>
                      </a:cubicBezTo>
                      <a:cubicBezTo>
                        <a:pt x="2747735" y="2045278"/>
                        <a:pt x="2262546" y="2728686"/>
                        <a:pt x="1484992" y="2728686"/>
                      </a:cubicBezTo>
                      <a:cubicBezTo>
                        <a:pt x="707438" y="2728686"/>
                        <a:pt x="-285751" y="2074307"/>
                        <a:pt x="77106" y="1364343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2D7B"/>
                    </a:gs>
                    <a:gs pos="100000">
                      <a:srgbClr val="8A5EBA"/>
                    </a:gs>
                  </a:gsLst>
                  <a:lin ang="54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6F13A7B-B6E7-B170-3A02-27903C46E461}"/>
                    </a:ext>
                  </a:extLst>
                </p:cNvPr>
                <p:cNvSpPr/>
                <p:nvPr/>
              </p:nvSpPr>
              <p:spPr>
                <a:xfrm>
                  <a:off x="2098448" y="978829"/>
                  <a:ext cx="1014186" cy="1014186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Oval 7">
                <a:extLst>
                  <a:ext uri="{FF2B5EF4-FFF2-40B4-BE49-F238E27FC236}">
                    <a16:creationId xmlns:a16="http://schemas.microsoft.com/office/drawing/2014/main" id="{0892FB1F-54AF-D1FA-E9DB-34CDA983AB4D}"/>
                  </a:ext>
                </a:extLst>
              </p:cNvPr>
              <p:cNvSpPr/>
              <p:nvPr/>
            </p:nvSpPr>
            <p:spPr>
              <a:xfrm rot="2291565">
                <a:off x="2505670" y="660242"/>
                <a:ext cx="2595695" cy="2665547"/>
              </a:xfrm>
              <a:custGeom>
                <a:avLst/>
                <a:gdLst>
                  <a:gd name="connsiteX0" fmla="*/ 0 w 2815771"/>
                  <a:gd name="connsiteY0" fmla="*/ 1364343 h 2728686"/>
                  <a:gd name="connsiteX1" fmla="*/ 1407886 w 2815771"/>
                  <a:gd name="connsiteY1" fmla="*/ 0 h 2728686"/>
                  <a:gd name="connsiteX2" fmla="*/ 2815772 w 2815771"/>
                  <a:gd name="connsiteY2" fmla="*/ 1364343 h 2728686"/>
                  <a:gd name="connsiteX3" fmla="*/ 1407886 w 2815771"/>
                  <a:gd name="connsiteY3" fmla="*/ 2728686 h 2728686"/>
                  <a:gd name="connsiteX4" fmla="*/ 0 w 2815771"/>
                  <a:gd name="connsiteY4" fmla="*/ 1364343 h 2728686"/>
                  <a:gd name="connsiteX0" fmla="*/ 246368 w 3062140"/>
                  <a:gd name="connsiteY0" fmla="*/ 1364343 h 2728686"/>
                  <a:gd name="connsiteX1" fmla="*/ 1654254 w 3062140"/>
                  <a:gd name="connsiteY1" fmla="*/ 0 h 2728686"/>
                  <a:gd name="connsiteX2" fmla="*/ 3062140 w 3062140"/>
                  <a:gd name="connsiteY2" fmla="*/ 1364343 h 2728686"/>
                  <a:gd name="connsiteX3" fmla="*/ 1654254 w 3062140"/>
                  <a:gd name="connsiteY3" fmla="*/ 2728686 h 2728686"/>
                  <a:gd name="connsiteX4" fmla="*/ 246368 w 3062140"/>
                  <a:gd name="connsiteY4" fmla="*/ 1364343 h 2728686"/>
                  <a:gd name="connsiteX0" fmla="*/ 363057 w 3178829"/>
                  <a:gd name="connsiteY0" fmla="*/ 1364343 h 2728686"/>
                  <a:gd name="connsiteX1" fmla="*/ 1770943 w 3178829"/>
                  <a:gd name="connsiteY1" fmla="*/ 0 h 2728686"/>
                  <a:gd name="connsiteX2" fmla="*/ 3178829 w 3178829"/>
                  <a:gd name="connsiteY2" fmla="*/ 1364343 h 2728686"/>
                  <a:gd name="connsiteX3" fmla="*/ 1770943 w 3178829"/>
                  <a:gd name="connsiteY3" fmla="*/ 2728686 h 2728686"/>
                  <a:gd name="connsiteX4" fmla="*/ 363057 w 3178829"/>
                  <a:gd name="connsiteY4" fmla="*/ 1364343 h 2728686"/>
                  <a:gd name="connsiteX0" fmla="*/ 218083 w 3033855"/>
                  <a:gd name="connsiteY0" fmla="*/ 1364343 h 2728686"/>
                  <a:gd name="connsiteX1" fmla="*/ 1625969 w 3033855"/>
                  <a:gd name="connsiteY1" fmla="*/ 0 h 2728686"/>
                  <a:gd name="connsiteX2" fmla="*/ 3033855 w 3033855"/>
                  <a:gd name="connsiteY2" fmla="*/ 1364343 h 2728686"/>
                  <a:gd name="connsiteX3" fmla="*/ 1625969 w 3033855"/>
                  <a:gd name="connsiteY3" fmla="*/ 2728686 h 2728686"/>
                  <a:gd name="connsiteX4" fmla="*/ 218083 w 3033855"/>
                  <a:gd name="connsiteY4" fmla="*/ 1364343 h 2728686"/>
                  <a:gd name="connsiteX0" fmla="*/ 218083 w 3033855"/>
                  <a:gd name="connsiteY0" fmla="*/ 1364343 h 2728686"/>
                  <a:gd name="connsiteX1" fmla="*/ 1625969 w 3033855"/>
                  <a:gd name="connsiteY1" fmla="*/ 0 h 2728686"/>
                  <a:gd name="connsiteX2" fmla="*/ 3033855 w 3033855"/>
                  <a:gd name="connsiteY2" fmla="*/ 1364343 h 2728686"/>
                  <a:gd name="connsiteX3" fmla="*/ 1625969 w 3033855"/>
                  <a:gd name="connsiteY3" fmla="*/ 2728686 h 2728686"/>
                  <a:gd name="connsiteX4" fmla="*/ 218083 w 3033855"/>
                  <a:gd name="connsiteY4" fmla="*/ 1364343 h 2728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3855" h="2728686">
                    <a:moveTo>
                      <a:pt x="218083" y="1364343"/>
                    </a:moveTo>
                    <a:cubicBezTo>
                      <a:pt x="972826" y="625351"/>
                      <a:pt x="848415" y="0"/>
                      <a:pt x="1625969" y="0"/>
                    </a:cubicBezTo>
                    <a:cubicBezTo>
                      <a:pt x="2403523" y="0"/>
                      <a:pt x="3033855" y="610837"/>
                      <a:pt x="3033855" y="1364343"/>
                    </a:cubicBezTo>
                    <a:cubicBezTo>
                      <a:pt x="2888712" y="2045278"/>
                      <a:pt x="2403523" y="2728686"/>
                      <a:pt x="1625969" y="2728686"/>
                    </a:cubicBezTo>
                    <a:cubicBezTo>
                      <a:pt x="848415" y="2728686"/>
                      <a:pt x="-536660" y="2103335"/>
                      <a:pt x="218083" y="136434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F2D7B"/>
                  </a:gs>
                  <a:gs pos="100000">
                    <a:srgbClr val="8A5EBA"/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C42076A-4848-56E1-1A91-8FF4B613F21D}"/>
                </a:ext>
              </a:extLst>
            </p:cNvPr>
            <p:cNvSpPr/>
            <p:nvPr/>
          </p:nvSpPr>
          <p:spPr>
            <a:xfrm>
              <a:off x="1279294" y="871026"/>
              <a:ext cx="1844730" cy="16304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জোড়ায়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endParaRPr lang="bn-IN" sz="36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endParaRPr>
            </a:p>
            <a:p>
              <a:pPr algn="ctr"/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কাজ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C060599-5EFA-5972-A3B2-BEC867A50FB9}"/>
              </a:ext>
            </a:extLst>
          </p:cNvPr>
          <p:cNvSpPr txBox="1"/>
          <p:nvPr/>
        </p:nvSpPr>
        <p:spPr>
          <a:xfrm>
            <a:off x="1767474" y="2558917"/>
            <a:ext cx="88521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তোমার</a:t>
            </a:r>
            <a:r>
              <a:rPr lang="en-US" sz="44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বন্ধু</a:t>
            </a:r>
            <a:r>
              <a:rPr lang="en-US" sz="44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বাড়িতে</a:t>
            </a:r>
            <a:r>
              <a:rPr lang="en-US" sz="44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কী</a:t>
            </a:r>
            <a:r>
              <a:rPr lang="en-US" sz="44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কী</a:t>
            </a:r>
            <a:r>
              <a:rPr lang="en-US" sz="44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কাজ</a:t>
            </a:r>
            <a:r>
              <a:rPr lang="en-US" sz="44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করে</a:t>
            </a:r>
            <a:r>
              <a:rPr lang="en-US" sz="44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তুমি</a:t>
            </a:r>
            <a:r>
              <a:rPr lang="en-US" sz="44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বলবে</a:t>
            </a:r>
            <a:r>
              <a:rPr lang="en-US" sz="44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 </a:t>
            </a:r>
          </a:p>
          <a:p>
            <a:pPr algn="ctr"/>
            <a:r>
              <a:rPr lang="en-US" sz="44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আর</a:t>
            </a:r>
            <a:r>
              <a:rPr lang="en-US" sz="44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তুমি</a:t>
            </a:r>
            <a:r>
              <a:rPr lang="en-US" sz="44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কী</a:t>
            </a:r>
            <a:r>
              <a:rPr lang="en-US" sz="44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কী</a:t>
            </a:r>
            <a:r>
              <a:rPr lang="en-US" sz="44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কাজ</a:t>
            </a:r>
            <a:r>
              <a:rPr lang="en-US" sz="44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কর</a:t>
            </a:r>
            <a:r>
              <a:rPr lang="en-US" sz="44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তা</a:t>
            </a:r>
            <a:r>
              <a:rPr lang="en-US" sz="44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তোমার</a:t>
            </a:r>
            <a:r>
              <a:rPr lang="en-US" sz="44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বন্ধু</a:t>
            </a:r>
            <a:r>
              <a:rPr lang="en-US" sz="44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বলবে</a:t>
            </a:r>
            <a:endParaRPr lang="en-US" sz="4400" b="1" dirty="0">
              <a:solidFill>
                <a:schemeClr val="bg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D380FF-8718-D1A8-3C69-BF5C0E8DD0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02" t="25077" r="28260" b="25077"/>
          <a:stretch>
            <a:fillRect/>
          </a:stretch>
        </p:blipFill>
        <p:spPr>
          <a:xfrm>
            <a:off x="9302754" y="-708166"/>
            <a:ext cx="2549769" cy="2549769"/>
          </a:xfrm>
          <a:custGeom>
            <a:avLst/>
            <a:gdLst>
              <a:gd name="connsiteX0" fmla="*/ 1709225 w 3418450"/>
              <a:gd name="connsiteY0" fmla="*/ 0 h 3418450"/>
              <a:gd name="connsiteX1" fmla="*/ 3418450 w 3418450"/>
              <a:gd name="connsiteY1" fmla="*/ 1709225 h 3418450"/>
              <a:gd name="connsiteX2" fmla="*/ 1709225 w 3418450"/>
              <a:gd name="connsiteY2" fmla="*/ 3418450 h 3418450"/>
              <a:gd name="connsiteX3" fmla="*/ 0 w 3418450"/>
              <a:gd name="connsiteY3" fmla="*/ 1709225 h 3418450"/>
              <a:gd name="connsiteX4" fmla="*/ 1709225 w 3418450"/>
              <a:gd name="connsiteY4" fmla="*/ 0 h 341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8450" h="3418450">
                <a:moveTo>
                  <a:pt x="1709225" y="0"/>
                </a:moveTo>
                <a:cubicBezTo>
                  <a:pt x="2653204" y="0"/>
                  <a:pt x="3418450" y="765246"/>
                  <a:pt x="3418450" y="1709225"/>
                </a:cubicBezTo>
                <a:cubicBezTo>
                  <a:pt x="3418450" y="2653204"/>
                  <a:pt x="2653204" y="3418450"/>
                  <a:pt x="1709225" y="3418450"/>
                </a:cubicBezTo>
                <a:cubicBezTo>
                  <a:pt x="765246" y="3418450"/>
                  <a:pt x="0" y="2653204"/>
                  <a:pt x="0" y="1709225"/>
                </a:cubicBezTo>
                <a:cubicBezTo>
                  <a:pt x="0" y="765246"/>
                  <a:pt x="765246" y="0"/>
                  <a:pt x="1709225" y="0"/>
                </a:cubicBez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E41CDD8-85F8-5A22-7885-AB6A16D90705}"/>
              </a:ext>
            </a:extLst>
          </p:cNvPr>
          <p:cNvGrpSpPr/>
          <p:nvPr/>
        </p:nvGrpSpPr>
        <p:grpSpPr>
          <a:xfrm rot="2700000">
            <a:off x="-561947" y="-196249"/>
            <a:ext cx="2320075" cy="2234270"/>
            <a:chOff x="1549795" y="2931937"/>
            <a:chExt cx="1851149" cy="161435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0CED81B-3B33-774B-D40E-4E04C4376293}"/>
                </a:ext>
              </a:extLst>
            </p:cNvPr>
            <p:cNvSpPr/>
            <p:nvPr/>
          </p:nvSpPr>
          <p:spPr>
            <a:xfrm>
              <a:off x="1549795" y="293193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69A3771-470E-985C-BBA6-C1635F34EA28}"/>
                </a:ext>
              </a:extLst>
            </p:cNvPr>
            <p:cNvSpPr/>
            <p:nvPr/>
          </p:nvSpPr>
          <p:spPr>
            <a:xfrm>
              <a:off x="1750398" y="293193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647995C-3E42-7D51-A167-94ED195BF1B3}"/>
                </a:ext>
              </a:extLst>
            </p:cNvPr>
            <p:cNvSpPr/>
            <p:nvPr/>
          </p:nvSpPr>
          <p:spPr>
            <a:xfrm>
              <a:off x="1951002" y="293193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A732651-6414-8239-F034-EB3D0BAD6EEC}"/>
                </a:ext>
              </a:extLst>
            </p:cNvPr>
            <p:cNvSpPr/>
            <p:nvPr/>
          </p:nvSpPr>
          <p:spPr>
            <a:xfrm>
              <a:off x="2151605" y="293193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82F7657-B189-57F3-0DA8-DB1ED1F683D9}"/>
                </a:ext>
              </a:extLst>
            </p:cNvPr>
            <p:cNvSpPr/>
            <p:nvPr/>
          </p:nvSpPr>
          <p:spPr>
            <a:xfrm>
              <a:off x="2352208" y="293193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7801467-E1D6-95E2-6F55-B45040BDEED5}"/>
                </a:ext>
              </a:extLst>
            </p:cNvPr>
            <p:cNvSpPr/>
            <p:nvPr/>
          </p:nvSpPr>
          <p:spPr>
            <a:xfrm>
              <a:off x="2552812" y="293193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BB5F4C7-A417-63AE-C843-A3ED6D1C00B7}"/>
                </a:ext>
              </a:extLst>
            </p:cNvPr>
            <p:cNvSpPr/>
            <p:nvPr/>
          </p:nvSpPr>
          <p:spPr>
            <a:xfrm>
              <a:off x="2753415" y="293193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1E3BE99-05B8-6681-E65A-098A3838CC47}"/>
                </a:ext>
              </a:extLst>
            </p:cNvPr>
            <p:cNvSpPr/>
            <p:nvPr/>
          </p:nvSpPr>
          <p:spPr>
            <a:xfrm>
              <a:off x="2954018" y="293193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7887B46-6187-D0F5-851C-9A020FCD0487}"/>
                </a:ext>
              </a:extLst>
            </p:cNvPr>
            <p:cNvSpPr/>
            <p:nvPr/>
          </p:nvSpPr>
          <p:spPr>
            <a:xfrm>
              <a:off x="3154622" y="293193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C1060D2-11C6-1D7D-8CA9-B8C29936C2F6}"/>
                </a:ext>
              </a:extLst>
            </p:cNvPr>
            <p:cNvSpPr/>
            <p:nvPr/>
          </p:nvSpPr>
          <p:spPr>
            <a:xfrm>
              <a:off x="3355225" y="293193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D7E8587-813A-DF0F-C330-8E94DFDC1C3F}"/>
                </a:ext>
              </a:extLst>
            </p:cNvPr>
            <p:cNvSpPr/>
            <p:nvPr/>
          </p:nvSpPr>
          <p:spPr>
            <a:xfrm>
              <a:off x="1549795" y="310623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F332C7D-2122-2D76-6FFA-76942D0BC8F1}"/>
                </a:ext>
              </a:extLst>
            </p:cNvPr>
            <p:cNvSpPr/>
            <p:nvPr/>
          </p:nvSpPr>
          <p:spPr>
            <a:xfrm>
              <a:off x="1750398" y="31062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DCB1CD2-42B7-8FCB-65E9-E4528CFF016C}"/>
                </a:ext>
              </a:extLst>
            </p:cNvPr>
            <p:cNvSpPr/>
            <p:nvPr/>
          </p:nvSpPr>
          <p:spPr>
            <a:xfrm>
              <a:off x="1951002" y="31062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64BF194-535E-745C-EFB2-F8ED57CE22EF}"/>
                </a:ext>
              </a:extLst>
            </p:cNvPr>
            <p:cNvSpPr/>
            <p:nvPr/>
          </p:nvSpPr>
          <p:spPr>
            <a:xfrm>
              <a:off x="2151605" y="31062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4AD6BDB-180D-5B33-F19B-F54B14090F58}"/>
                </a:ext>
              </a:extLst>
            </p:cNvPr>
            <p:cNvSpPr/>
            <p:nvPr/>
          </p:nvSpPr>
          <p:spPr>
            <a:xfrm>
              <a:off x="2352208" y="31062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05A66EE-D9DB-F41F-6DC8-1695729EFACB}"/>
                </a:ext>
              </a:extLst>
            </p:cNvPr>
            <p:cNvSpPr/>
            <p:nvPr/>
          </p:nvSpPr>
          <p:spPr>
            <a:xfrm>
              <a:off x="2552812" y="31062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D22F515-42C6-D01C-CE0D-153024588BE7}"/>
                </a:ext>
              </a:extLst>
            </p:cNvPr>
            <p:cNvSpPr/>
            <p:nvPr/>
          </p:nvSpPr>
          <p:spPr>
            <a:xfrm>
              <a:off x="2753415" y="31062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B80A134-5F99-7029-F75E-EC4DB08C7CC6}"/>
                </a:ext>
              </a:extLst>
            </p:cNvPr>
            <p:cNvSpPr/>
            <p:nvPr/>
          </p:nvSpPr>
          <p:spPr>
            <a:xfrm>
              <a:off x="2954018" y="31062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00F7BA5-2014-B8EF-2D3C-62448378FA93}"/>
                </a:ext>
              </a:extLst>
            </p:cNvPr>
            <p:cNvSpPr/>
            <p:nvPr/>
          </p:nvSpPr>
          <p:spPr>
            <a:xfrm>
              <a:off x="3154622" y="31062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32AEA01-525B-3CB0-63C1-182461CAC0A4}"/>
                </a:ext>
              </a:extLst>
            </p:cNvPr>
            <p:cNvSpPr/>
            <p:nvPr/>
          </p:nvSpPr>
          <p:spPr>
            <a:xfrm>
              <a:off x="3355225" y="310623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CFF4F75-1BB0-000B-6213-23DA638A26FC}"/>
                </a:ext>
              </a:extLst>
            </p:cNvPr>
            <p:cNvSpPr/>
            <p:nvPr/>
          </p:nvSpPr>
          <p:spPr>
            <a:xfrm>
              <a:off x="1549795" y="3280524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F0F0D7A-DED4-56F2-BC6F-D23D8C891684}"/>
                </a:ext>
              </a:extLst>
            </p:cNvPr>
            <p:cNvSpPr/>
            <p:nvPr/>
          </p:nvSpPr>
          <p:spPr>
            <a:xfrm>
              <a:off x="1750398" y="328052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C5C03F8-A3F5-F187-78CD-CC3E976C7228}"/>
                </a:ext>
              </a:extLst>
            </p:cNvPr>
            <p:cNvSpPr/>
            <p:nvPr/>
          </p:nvSpPr>
          <p:spPr>
            <a:xfrm>
              <a:off x="1951002" y="328052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E0825AC-05EC-B386-BA40-0AA3D29AB5B0}"/>
                </a:ext>
              </a:extLst>
            </p:cNvPr>
            <p:cNvSpPr/>
            <p:nvPr/>
          </p:nvSpPr>
          <p:spPr>
            <a:xfrm>
              <a:off x="2151605" y="328052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150DBB7-DC07-7611-ADF9-A66E5F96C0DD}"/>
                </a:ext>
              </a:extLst>
            </p:cNvPr>
            <p:cNvSpPr/>
            <p:nvPr/>
          </p:nvSpPr>
          <p:spPr>
            <a:xfrm>
              <a:off x="2352208" y="328052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0E21B0E-A3F5-0622-2319-72A166962774}"/>
                </a:ext>
              </a:extLst>
            </p:cNvPr>
            <p:cNvSpPr/>
            <p:nvPr/>
          </p:nvSpPr>
          <p:spPr>
            <a:xfrm>
              <a:off x="2552812" y="328052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671A57F-3EB8-C62B-3C41-60D1E8E813EA}"/>
                </a:ext>
              </a:extLst>
            </p:cNvPr>
            <p:cNvSpPr/>
            <p:nvPr/>
          </p:nvSpPr>
          <p:spPr>
            <a:xfrm>
              <a:off x="2753415" y="328052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034B638-1612-515B-DEA6-0D0FD44C27FC}"/>
                </a:ext>
              </a:extLst>
            </p:cNvPr>
            <p:cNvSpPr/>
            <p:nvPr/>
          </p:nvSpPr>
          <p:spPr>
            <a:xfrm>
              <a:off x="2954018" y="328052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C8B6DBE-2F93-800E-7311-3538A7A09FE2}"/>
                </a:ext>
              </a:extLst>
            </p:cNvPr>
            <p:cNvSpPr/>
            <p:nvPr/>
          </p:nvSpPr>
          <p:spPr>
            <a:xfrm>
              <a:off x="3154622" y="328052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A83413D-B465-EF2E-9DA4-EA8A11B16DAB}"/>
                </a:ext>
              </a:extLst>
            </p:cNvPr>
            <p:cNvSpPr/>
            <p:nvPr/>
          </p:nvSpPr>
          <p:spPr>
            <a:xfrm>
              <a:off x="3355225" y="328052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3EA8569-51CF-517B-5154-44472AD5840A}"/>
                </a:ext>
              </a:extLst>
            </p:cNvPr>
            <p:cNvSpPr/>
            <p:nvPr/>
          </p:nvSpPr>
          <p:spPr>
            <a:xfrm>
              <a:off x="1549795" y="345481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0737549-7C81-9C6F-31B2-4207443795D3}"/>
                </a:ext>
              </a:extLst>
            </p:cNvPr>
            <p:cNvSpPr/>
            <p:nvPr/>
          </p:nvSpPr>
          <p:spPr>
            <a:xfrm>
              <a:off x="1750398" y="345481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D0E0066-3CC1-761B-74C7-A8296AC8D7C0}"/>
                </a:ext>
              </a:extLst>
            </p:cNvPr>
            <p:cNvSpPr/>
            <p:nvPr/>
          </p:nvSpPr>
          <p:spPr>
            <a:xfrm>
              <a:off x="1951002" y="345481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8261C1E-FA3D-B7FB-AD6E-1AABCC811B73}"/>
                </a:ext>
              </a:extLst>
            </p:cNvPr>
            <p:cNvSpPr/>
            <p:nvPr/>
          </p:nvSpPr>
          <p:spPr>
            <a:xfrm>
              <a:off x="2151605" y="345481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4CAC9EC-3648-6C2D-92F3-16901E53D694}"/>
                </a:ext>
              </a:extLst>
            </p:cNvPr>
            <p:cNvSpPr/>
            <p:nvPr/>
          </p:nvSpPr>
          <p:spPr>
            <a:xfrm>
              <a:off x="2352208" y="345481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CC88E97-2A5F-81DF-9B90-D6FFE3D3FF6F}"/>
                </a:ext>
              </a:extLst>
            </p:cNvPr>
            <p:cNvSpPr/>
            <p:nvPr/>
          </p:nvSpPr>
          <p:spPr>
            <a:xfrm>
              <a:off x="2552812" y="345481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BCF9247-9CA0-BECA-9931-821EAC0F8DF6}"/>
                </a:ext>
              </a:extLst>
            </p:cNvPr>
            <p:cNvSpPr/>
            <p:nvPr/>
          </p:nvSpPr>
          <p:spPr>
            <a:xfrm>
              <a:off x="2753415" y="345481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9956160-BBF9-755D-C39D-F851CAED61EA}"/>
                </a:ext>
              </a:extLst>
            </p:cNvPr>
            <p:cNvSpPr/>
            <p:nvPr/>
          </p:nvSpPr>
          <p:spPr>
            <a:xfrm>
              <a:off x="2954018" y="345481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51C7630-739B-77A3-0506-9471BFB990D1}"/>
                </a:ext>
              </a:extLst>
            </p:cNvPr>
            <p:cNvSpPr/>
            <p:nvPr/>
          </p:nvSpPr>
          <p:spPr>
            <a:xfrm>
              <a:off x="3154622" y="345481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D86536E-8076-CE99-792A-13D0928C464D}"/>
                </a:ext>
              </a:extLst>
            </p:cNvPr>
            <p:cNvSpPr/>
            <p:nvPr/>
          </p:nvSpPr>
          <p:spPr>
            <a:xfrm>
              <a:off x="3355225" y="345481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11A5D60-51C2-0D06-CFD2-FBC232089A5F}"/>
                </a:ext>
              </a:extLst>
            </p:cNvPr>
            <p:cNvSpPr/>
            <p:nvPr/>
          </p:nvSpPr>
          <p:spPr>
            <a:xfrm>
              <a:off x="1549795" y="3629110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92D4044-1893-535B-0DD1-4CF4EEBB4CFF}"/>
                </a:ext>
              </a:extLst>
            </p:cNvPr>
            <p:cNvSpPr/>
            <p:nvPr/>
          </p:nvSpPr>
          <p:spPr>
            <a:xfrm>
              <a:off x="1750398" y="362910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E425D51-931C-F78D-6321-F1DE6A0BD0EB}"/>
                </a:ext>
              </a:extLst>
            </p:cNvPr>
            <p:cNvSpPr/>
            <p:nvPr/>
          </p:nvSpPr>
          <p:spPr>
            <a:xfrm>
              <a:off x="1951002" y="362910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AAAD586-8F3B-7FBB-ACEB-126D1BD19DE6}"/>
                </a:ext>
              </a:extLst>
            </p:cNvPr>
            <p:cNvSpPr/>
            <p:nvPr/>
          </p:nvSpPr>
          <p:spPr>
            <a:xfrm>
              <a:off x="2151605" y="362910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F1A59D0-AA13-76C3-A8AB-8FA41C65700D}"/>
                </a:ext>
              </a:extLst>
            </p:cNvPr>
            <p:cNvSpPr/>
            <p:nvPr/>
          </p:nvSpPr>
          <p:spPr>
            <a:xfrm>
              <a:off x="2352208" y="362910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30C7E3-C199-362A-D71B-6D84FA394674}"/>
                </a:ext>
              </a:extLst>
            </p:cNvPr>
            <p:cNvSpPr/>
            <p:nvPr/>
          </p:nvSpPr>
          <p:spPr>
            <a:xfrm>
              <a:off x="2552812" y="362910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33108CE-7522-B64A-7CCD-460CEC23D55F}"/>
                </a:ext>
              </a:extLst>
            </p:cNvPr>
            <p:cNvSpPr/>
            <p:nvPr/>
          </p:nvSpPr>
          <p:spPr>
            <a:xfrm>
              <a:off x="2753415" y="362910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91F0A33-ABD0-3E81-4A84-B41AED52E353}"/>
                </a:ext>
              </a:extLst>
            </p:cNvPr>
            <p:cNvSpPr/>
            <p:nvPr/>
          </p:nvSpPr>
          <p:spPr>
            <a:xfrm>
              <a:off x="2954018" y="362910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386401E-DB1A-4901-FF2D-0B149AC6B7FA}"/>
                </a:ext>
              </a:extLst>
            </p:cNvPr>
            <p:cNvSpPr/>
            <p:nvPr/>
          </p:nvSpPr>
          <p:spPr>
            <a:xfrm>
              <a:off x="3154622" y="362910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4E65E5A-3396-7C52-1062-70ED0D03F3BB}"/>
                </a:ext>
              </a:extLst>
            </p:cNvPr>
            <p:cNvSpPr/>
            <p:nvPr/>
          </p:nvSpPr>
          <p:spPr>
            <a:xfrm>
              <a:off x="3355225" y="362910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1FEBC85-7E70-3B90-926A-E6BA586029A3}"/>
                </a:ext>
              </a:extLst>
            </p:cNvPr>
            <p:cNvSpPr/>
            <p:nvPr/>
          </p:nvSpPr>
          <p:spPr>
            <a:xfrm>
              <a:off x="1549795" y="380340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112836D-BC2C-43AE-2704-3A098EAE648B}"/>
                </a:ext>
              </a:extLst>
            </p:cNvPr>
            <p:cNvSpPr/>
            <p:nvPr/>
          </p:nvSpPr>
          <p:spPr>
            <a:xfrm>
              <a:off x="1750398" y="380340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01DC505-11DC-1C3E-1387-9621DFF56D5A}"/>
                </a:ext>
              </a:extLst>
            </p:cNvPr>
            <p:cNvSpPr/>
            <p:nvPr/>
          </p:nvSpPr>
          <p:spPr>
            <a:xfrm>
              <a:off x="1951002" y="380340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CF23237-1869-9600-9F75-23F4FD793A3B}"/>
                </a:ext>
              </a:extLst>
            </p:cNvPr>
            <p:cNvSpPr/>
            <p:nvPr/>
          </p:nvSpPr>
          <p:spPr>
            <a:xfrm>
              <a:off x="2151605" y="380340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B31811D-D435-9EE3-FD20-F5CF5AFB04FF}"/>
                </a:ext>
              </a:extLst>
            </p:cNvPr>
            <p:cNvSpPr/>
            <p:nvPr/>
          </p:nvSpPr>
          <p:spPr>
            <a:xfrm>
              <a:off x="2352208" y="380340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FBA6200-84D6-A400-66F0-E23F54FEC0B1}"/>
                </a:ext>
              </a:extLst>
            </p:cNvPr>
            <p:cNvSpPr/>
            <p:nvPr/>
          </p:nvSpPr>
          <p:spPr>
            <a:xfrm>
              <a:off x="2552812" y="380340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1817604-A55E-66D0-6600-5E170C30766D}"/>
                </a:ext>
              </a:extLst>
            </p:cNvPr>
            <p:cNvSpPr/>
            <p:nvPr/>
          </p:nvSpPr>
          <p:spPr>
            <a:xfrm>
              <a:off x="2753415" y="380340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4AEC454-7D0F-BB37-6F2F-E6CA99A80A46}"/>
                </a:ext>
              </a:extLst>
            </p:cNvPr>
            <p:cNvSpPr/>
            <p:nvPr/>
          </p:nvSpPr>
          <p:spPr>
            <a:xfrm>
              <a:off x="2954018" y="380340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0F72A98-E996-B83F-3153-169D7564B555}"/>
                </a:ext>
              </a:extLst>
            </p:cNvPr>
            <p:cNvSpPr/>
            <p:nvPr/>
          </p:nvSpPr>
          <p:spPr>
            <a:xfrm>
              <a:off x="3154622" y="380340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DABF913-009C-C7A4-5690-B5DEC4C5ECE2}"/>
                </a:ext>
              </a:extLst>
            </p:cNvPr>
            <p:cNvSpPr/>
            <p:nvPr/>
          </p:nvSpPr>
          <p:spPr>
            <a:xfrm>
              <a:off x="3355225" y="380340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E65B844-1336-A315-A025-37DA33D88798}"/>
                </a:ext>
              </a:extLst>
            </p:cNvPr>
            <p:cNvSpPr/>
            <p:nvPr/>
          </p:nvSpPr>
          <p:spPr>
            <a:xfrm>
              <a:off x="1549795" y="3977696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21BD2FE-F219-A96B-A092-54CF9D46F1B6}"/>
                </a:ext>
              </a:extLst>
            </p:cNvPr>
            <p:cNvSpPr/>
            <p:nvPr/>
          </p:nvSpPr>
          <p:spPr>
            <a:xfrm>
              <a:off x="1750398" y="397769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A463ADA-CBBB-D716-F2DC-BF73FD1C88DC}"/>
                </a:ext>
              </a:extLst>
            </p:cNvPr>
            <p:cNvSpPr/>
            <p:nvPr/>
          </p:nvSpPr>
          <p:spPr>
            <a:xfrm>
              <a:off x="1951002" y="397769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F7B280E-302A-8B9F-AEF9-B69799DD3490}"/>
                </a:ext>
              </a:extLst>
            </p:cNvPr>
            <p:cNvSpPr/>
            <p:nvPr/>
          </p:nvSpPr>
          <p:spPr>
            <a:xfrm>
              <a:off x="2151605" y="397769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4D76155-CC4D-F7AD-8CDB-9F764BC73275}"/>
                </a:ext>
              </a:extLst>
            </p:cNvPr>
            <p:cNvSpPr/>
            <p:nvPr/>
          </p:nvSpPr>
          <p:spPr>
            <a:xfrm>
              <a:off x="2352208" y="397769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935392F-AC7A-C095-5EA4-65C87E00BE67}"/>
                </a:ext>
              </a:extLst>
            </p:cNvPr>
            <p:cNvSpPr/>
            <p:nvPr/>
          </p:nvSpPr>
          <p:spPr>
            <a:xfrm>
              <a:off x="2552812" y="397769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DE2B508-0DDA-AA90-8A64-B5D035E34268}"/>
                </a:ext>
              </a:extLst>
            </p:cNvPr>
            <p:cNvSpPr/>
            <p:nvPr/>
          </p:nvSpPr>
          <p:spPr>
            <a:xfrm>
              <a:off x="2753415" y="397769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E1C4B1E-2BEC-1520-E541-6F2B6F1167B3}"/>
                </a:ext>
              </a:extLst>
            </p:cNvPr>
            <p:cNvSpPr/>
            <p:nvPr/>
          </p:nvSpPr>
          <p:spPr>
            <a:xfrm>
              <a:off x="2954018" y="397769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AD55E3A-B6F0-DD82-6DD6-EFDAAA565A49}"/>
                </a:ext>
              </a:extLst>
            </p:cNvPr>
            <p:cNvSpPr/>
            <p:nvPr/>
          </p:nvSpPr>
          <p:spPr>
            <a:xfrm>
              <a:off x="3154622" y="397769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DE65C7-4028-98BD-61CA-2E3642345819}"/>
                </a:ext>
              </a:extLst>
            </p:cNvPr>
            <p:cNvSpPr/>
            <p:nvPr/>
          </p:nvSpPr>
          <p:spPr>
            <a:xfrm>
              <a:off x="3355225" y="3977695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AB11E7-4ECB-527E-4D0A-DD59755E14E5}"/>
                </a:ext>
              </a:extLst>
            </p:cNvPr>
            <p:cNvSpPr/>
            <p:nvPr/>
          </p:nvSpPr>
          <p:spPr>
            <a:xfrm>
              <a:off x="1549795" y="4151989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AAFB349-68B1-3C1B-B441-74E723A4DAB1}"/>
                </a:ext>
              </a:extLst>
            </p:cNvPr>
            <p:cNvSpPr/>
            <p:nvPr/>
          </p:nvSpPr>
          <p:spPr>
            <a:xfrm>
              <a:off x="1750398" y="415198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957DD83-13B2-06ED-FB86-AB7F0E187F50}"/>
                </a:ext>
              </a:extLst>
            </p:cNvPr>
            <p:cNvSpPr/>
            <p:nvPr/>
          </p:nvSpPr>
          <p:spPr>
            <a:xfrm>
              <a:off x="1951002" y="415198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A6932EC-CA35-8060-4A9A-5FFBB9414116}"/>
                </a:ext>
              </a:extLst>
            </p:cNvPr>
            <p:cNvSpPr/>
            <p:nvPr/>
          </p:nvSpPr>
          <p:spPr>
            <a:xfrm>
              <a:off x="2151605" y="415198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24A77795-63D8-C123-2B65-2529853358B1}"/>
                </a:ext>
              </a:extLst>
            </p:cNvPr>
            <p:cNvSpPr/>
            <p:nvPr/>
          </p:nvSpPr>
          <p:spPr>
            <a:xfrm>
              <a:off x="2352208" y="415198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6789BBF4-58D1-E156-537D-067775E697A7}"/>
                </a:ext>
              </a:extLst>
            </p:cNvPr>
            <p:cNvSpPr/>
            <p:nvPr/>
          </p:nvSpPr>
          <p:spPr>
            <a:xfrm>
              <a:off x="2552812" y="415198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8A97955-AFEB-0C2C-1672-0585C39DC7A0}"/>
                </a:ext>
              </a:extLst>
            </p:cNvPr>
            <p:cNvSpPr/>
            <p:nvPr/>
          </p:nvSpPr>
          <p:spPr>
            <a:xfrm>
              <a:off x="2753415" y="415198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A0407E3-F4D6-190B-F2A1-820871804033}"/>
                </a:ext>
              </a:extLst>
            </p:cNvPr>
            <p:cNvSpPr/>
            <p:nvPr/>
          </p:nvSpPr>
          <p:spPr>
            <a:xfrm>
              <a:off x="2954018" y="415198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F6F0B25-9D47-CEAF-7F92-0FB4256CE0D7}"/>
                </a:ext>
              </a:extLst>
            </p:cNvPr>
            <p:cNvSpPr/>
            <p:nvPr/>
          </p:nvSpPr>
          <p:spPr>
            <a:xfrm>
              <a:off x="3154622" y="415198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73C4E4D-62E0-7CC1-E209-364CEAC1E338}"/>
                </a:ext>
              </a:extLst>
            </p:cNvPr>
            <p:cNvSpPr/>
            <p:nvPr/>
          </p:nvSpPr>
          <p:spPr>
            <a:xfrm>
              <a:off x="3355225" y="415198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023782B-ECF7-9010-BEA9-2A82AA4EE1BD}"/>
                </a:ext>
              </a:extLst>
            </p:cNvPr>
            <p:cNvSpPr/>
            <p:nvPr/>
          </p:nvSpPr>
          <p:spPr>
            <a:xfrm>
              <a:off x="1549795" y="432628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1CCDCE5F-BD05-C55B-136C-DE67E8494C79}"/>
                </a:ext>
              </a:extLst>
            </p:cNvPr>
            <p:cNvSpPr/>
            <p:nvPr/>
          </p:nvSpPr>
          <p:spPr>
            <a:xfrm>
              <a:off x="1750398" y="432628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4B00FF6-C2C5-4FC6-F7AA-9B1AB7DECB02}"/>
                </a:ext>
              </a:extLst>
            </p:cNvPr>
            <p:cNvSpPr/>
            <p:nvPr/>
          </p:nvSpPr>
          <p:spPr>
            <a:xfrm>
              <a:off x="1951002" y="432628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B5DE6F91-36A6-F22B-15C8-7B3EA96F5DAC}"/>
                </a:ext>
              </a:extLst>
            </p:cNvPr>
            <p:cNvSpPr/>
            <p:nvPr/>
          </p:nvSpPr>
          <p:spPr>
            <a:xfrm>
              <a:off x="2151605" y="432628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5520BB7-A77A-9362-672C-47D5F296FBE9}"/>
                </a:ext>
              </a:extLst>
            </p:cNvPr>
            <p:cNvSpPr/>
            <p:nvPr/>
          </p:nvSpPr>
          <p:spPr>
            <a:xfrm>
              <a:off x="2352208" y="432628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7A28E5E-12B1-77C1-577D-9A3CB16EB565}"/>
                </a:ext>
              </a:extLst>
            </p:cNvPr>
            <p:cNvSpPr/>
            <p:nvPr/>
          </p:nvSpPr>
          <p:spPr>
            <a:xfrm>
              <a:off x="2552812" y="432628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3CF4138-6FD9-ECBC-5DE5-154A4311F9E9}"/>
                </a:ext>
              </a:extLst>
            </p:cNvPr>
            <p:cNvSpPr/>
            <p:nvPr/>
          </p:nvSpPr>
          <p:spPr>
            <a:xfrm>
              <a:off x="2753415" y="432628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DD471B46-D6D8-D5C8-50CE-E4DCC90266CC}"/>
                </a:ext>
              </a:extLst>
            </p:cNvPr>
            <p:cNvSpPr/>
            <p:nvPr/>
          </p:nvSpPr>
          <p:spPr>
            <a:xfrm>
              <a:off x="2954018" y="432628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9B6BD2C-2FFF-9DB9-6830-5B79956B93AA}"/>
                </a:ext>
              </a:extLst>
            </p:cNvPr>
            <p:cNvSpPr/>
            <p:nvPr/>
          </p:nvSpPr>
          <p:spPr>
            <a:xfrm>
              <a:off x="3154622" y="432628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C90CF4CF-A8CD-FF25-C2ED-D7690BDA4A76}"/>
                </a:ext>
              </a:extLst>
            </p:cNvPr>
            <p:cNvSpPr/>
            <p:nvPr/>
          </p:nvSpPr>
          <p:spPr>
            <a:xfrm>
              <a:off x="3355225" y="432628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201076E5-3599-5AE3-11B3-744DFA0B98AF}"/>
                </a:ext>
              </a:extLst>
            </p:cNvPr>
            <p:cNvSpPr/>
            <p:nvPr/>
          </p:nvSpPr>
          <p:spPr>
            <a:xfrm>
              <a:off x="1549795" y="450057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EEBB271-36F4-36A5-7FE3-623A297B2A27}"/>
                </a:ext>
              </a:extLst>
            </p:cNvPr>
            <p:cNvSpPr/>
            <p:nvPr/>
          </p:nvSpPr>
          <p:spPr>
            <a:xfrm>
              <a:off x="1750398" y="450057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B09879A-9936-FB29-4984-CDC841FECE58}"/>
                </a:ext>
              </a:extLst>
            </p:cNvPr>
            <p:cNvSpPr/>
            <p:nvPr/>
          </p:nvSpPr>
          <p:spPr>
            <a:xfrm>
              <a:off x="1951002" y="450057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67CBC976-4FEF-AC93-1AE5-F1D4B44DA2F7}"/>
                </a:ext>
              </a:extLst>
            </p:cNvPr>
            <p:cNvSpPr/>
            <p:nvPr/>
          </p:nvSpPr>
          <p:spPr>
            <a:xfrm>
              <a:off x="2151605" y="450057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96D57EA-016D-A035-2CC7-BCDFA0F09180}"/>
                </a:ext>
              </a:extLst>
            </p:cNvPr>
            <p:cNvSpPr/>
            <p:nvPr/>
          </p:nvSpPr>
          <p:spPr>
            <a:xfrm>
              <a:off x="2352208" y="450057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D4B6C9AD-B329-14DD-0817-B88990D783E9}"/>
                </a:ext>
              </a:extLst>
            </p:cNvPr>
            <p:cNvSpPr/>
            <p:nvPr/>
          </p:nvSpPr>
          <p:spPr>
            <a:xfrm>
              <a:off x="2552812" y="450057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4D7D7FD-DE4E-E5D5-CDF4-0CD28710A52A}"/>
                </a:ext>
              </a:extLst>
            </p:cNvPr>
            <p:cNvSpPr/>
            <p:nvPr/>
          </p:nvSpPr>
          <p:spPr>
            <a:xfrm>
              <a:off x="2753415" y="450057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2C3509EF-C2D4-7145-667F-21B1B1868C24}"/>
                </a:ext>
              </a:extLst>
            </p:cNvPr>
            <p:cNvSpPr/>
            <p:nvPr/>
          </p:nvSpPr>
          <p:spPr>
            <a:xfrm>
              <a:off x="2954018" y="450057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0AF4C130-56F7-982D-E704-28E683F78FAD}"/>
                </a:ext>
              </a:extLst>
            </p:cNvPr>
            <p:cNvSpPr/>
            <p:nvPr/>
          </p:nvSpPr>
          <p:spPr>
            <a:xfrm>
              <a:off x="3154622" y="450057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216366D-26E6-93D7-6A3F-4026042586B6}"/>
                </a:ext>
              </a:extLst>
            </p:cNvPr>
            <p:cNvSpPr/>
            <p:nvPr/>
          </p:nvSpPr>
          <p:spPr>
            <a:xfrm>
              <a:off x="3355225" y="450057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0247FD0-7580-5B38-E6BE-2B74333B4A43}"/>
              </a:ext>
            </a:extLst>
          </p:cNvPr>
          <p:cNvGrpSpPr/>
          <p:nvPr/>
        </p:nvGrpSpPr>
        <p:grpSpPr>
          <a:xfrm>
            <a:off x="-99571" y="4841430"/>
            <a:ext cx="1334939" cy="1040788"/>
            <a:chOff x="3352801" y="3582863"/>
            <a:chExt cx="1901988" cy="148288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18FFD840-D704-C95C-F6B5-1124C95525AB}"/>
                </a:ext>
              </a:extLst>
            </p:cNvPr>
            <p:cNvSpPr/>
            <p:nvPr/>
          </p:nvSpPr>
          <p:spPr>
            <a:xfrm rot="2700000">
              <a:off x="3352801" y="3582863"/>
              <a:ext cx="1482889" cy="148288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663BB65-7AA1-C66C-A459-A4D5D79DF360}"/>
                </a:ext>
              </a:extLst>
            </p:cNvPr>
            <p:cNvSpPr/>
            <p:nvPr/>
          </p:nvSpPr>
          <p:spPr>
            <a:xfrm rot="2700000">
              <a:off x="3771900" y="3582863"/>
              <a:ext cx="1482889" cy="1482889"/>
            </a:xfrm>
            <a:prstGeom prst="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CAD9F7FE-D980-336B-FEE8-B3827A241951}"/>
              </a:ext>
            </a:extLst>
          </p:cNvPr>
          <p:cNvGrpSpPr/>
          <p:nvPr/>
        </p:nvGrpSpPr>
        <p:grpSpPr>
          <a:xfrm>
            <a:off x="5341241" y="4955803"/>
            <a:ext cx="3586973" cy="2506254"/>
            <a:chOff x="6549804" y="3735152"/>
            <a:chExt cx="3586973" cy="250625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55F3B1D-031F-51FD-E1CA-B413A2D073E4}"/>
                </a:ext>
              </a:extLst>
            </p:cNvPr>
            <p:cNvGrpSpPr/>
            <p:nvPr/>
          </p:nvGrpSpPr>
          <p:grpSpPr>
            <a:xfrm>
              <a:off x="6549804" y="3921953"/>
              <a:ext cx="2974985" cy="2319453"/>
              <a:chOff x="3352801" y="3582863"/>
              <a:chExt cx="1901988" cy="1482889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CDE381-8C51-3770-FCC9-E0B49271E0EB}"/>
                  </a:ext>
                </a:extLst>
              </p:cNvPr>
              <p:cNvSpPr/>
              <p:nvPr/>
            </p:nvSpPr>
            <p:spPr>
              <a:xfrm rot="2700000">
                <a:off x="3352801" y="3582863"/>
                <a:ext cx="1482889" cy="148288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AD070FE-6FB8-FD05-9A42-46A446D327FA}"/>
                  </a:ext>
                </a:extLst>
              </p:cNvPr>
              <p:cNvSpPr/>
              <p:nvPr/>
            </p:nvSpPr>
            <p:spPr>
              <a:xfrm rot="2700000">
                <a:off x="3771900" y="3582863"/>
                <a:ext cx="1482889" cy="1482889"/>
              </a:xfrm>
              <a:prstGeom prst="rect">
                <a:avLst/>
              </a:prstGeom>
              <a:solidFill>
                <a:schemeClr val="bg1"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3A6E13F6-72F2-7801-1505-62890AA00A57}"/>
                </a:ext>
              </a:extLst>
            </p:cNvPr>
            <p:cNvGrpSpPr/>
            <p:nvPr/>
          </p:nvGrpSpPr>
          <p:grpSpPr>
            <a:xfrm rot="2700000">
              <a:off x="7859604" y="3778055"/>
              <a:ext cx="2320075" cy="2234270"/>
              <a:chOff x="1549795" y="2931937"/>
              <a:chExt cx="1851149" cy="1614355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279F4DF3-39AB-07E2-81BE-36F43A91131F}"/>
                  </a:ext>
                </a:extLst>
              </p:cNvPr>
              <p:cNvSpPr/>
              <p:nvPr/>
            </p:nvSpPr>
            <p:spPr>
              <a:xfrm>
                <a:off x="1549795" y="2931938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BBE6FCF5-9E6F-D9D6-854C-46D097F645B6}"/>
                  </a:ext>
                </a:extLst>
              </p:cNvPr>
              <p:cNvSpPr/>
              <p:nvPr/>
            </p:nvSpPr>
            <p:spPr>
              <a:xfrm>
                <a:off x="1750398" y="2931937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9B5AF364-9C8E-EC1D-DEF9-D4B9112E90D6}"/>
                  </a:ext>
                </a:extLst>
              </p:cNvPr>
              <p:cNvSpPr/>
              <p:nvPr/>
            </p:nvSpPr>
            <p:spPr>
              <a:xfrm>
                <a:off x="1951002" y="2931937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A6CA1CF6-04DC-745A-09DF-347353136570}"/>
                  </a:ext>
                </a:extLst>
              </p:cNvPr>
              <p:cNvSpPr/>
              <p:nvPr/>
            </p:nvSpPr>
            <p:spPr>
              <a:xfrm>
                <a:off x="2151605" y="2931937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AF76220C-6B46-391A-4013-3AA23552F654}"/>
                  </a:ext>
                </a:extLst>
              </p:cNvPr>
              <p:cNvSpPr/>
              <p:nvPr/>
            </p:nvSpPr>
            <p:spPr>
              <a:xfrm>
                <a:off x="2352208" y="2931937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261367CF-D03D-E793-E282-0B00EC9C3C77}"/>
                  </a:ext>
                </a:extLst>
              </p:cNvPr>
              <p:cNvSpPr/>
              <p:nvPr/>
            </p:nvSpPr>
            <p:spPr>
              <a:xfrm>
                <a:off x="2552812" y="2931937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53AC556-AD8A-E62D-FB8F-7EF929D11437}"/>
                  </a:ext>
                </a:extLst>
              </p:cNvPr>
              <p:cNvSpPr/>
              <p:nvPr/>
            </p:nvSpPr>
            <p:spPr>
              <a:xfrm>
                <a:off x="2753415" y="2931937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082BB5B-F6B4-8AEE-32C3-CE02684E8261}"/>
                  </a:ext>
                </a:extLst>
              </p:cNvPr>
              <p:cNvSpPr/>
              <p:nvPr/>
            </p:nvSpPr>
            <p:spPr>
              <a:xfrm>
                <a:off x="2954018" y="2931937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F611E58C-CDDA-9384-CD1E-CF65A49F7E3B}"/>
                  </a:ext>
                </a:extLst>
              </p:cNvPr>
              <p:cNvSpPr/>
              <p:nvPr/>
            </p:nvSpPr>
            <p:spPr>
              <a:xfrm>
                <a:off x="3154622" y="2931937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A5112E3-AB4F-09ED-23FF-52807B66D837}"/>
                  </a:ext>
                </a:extLst>
              </p:cNvPr>
              <p:cNvSpPr/>
              <p:nvPr/>
            </p:nvSpPr>
            <p:spPr>
              <a:xfrm>
                <a:off x="3355225" y="2931937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291C796F-DD41-FAC5-74B6-A86CDB1E320A}"/>
                  </a:ext>
                </a:extLst>
              </p:cNvPr>
              <p:cNvSpPr/>
              <p:nvPr/>
            </p:nvSpPr>
            <p:spPr>
              <a:xfrm>
                <a:off x="1549795" y="310623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CD3D5E15-4084-E7EA-E2E6-7BAF2BEFC494}"/>
                  </a:ext>
                </a:extLst>
              </p:cNvPr>
              <p:cNvSpPr/>
              <p:nvPr/>
            </p:nvSpPr>
            <p:spPr>
              <a:xfrm>
                <a:off x="1750398" y="310623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A598193A-9723-EE03-F3C7-B9317570D08F}"/>
                  </a:ext>
                </a:extLst>
              </p:cNvPr>
              <p:cNvSpPr/>
              <p:nvPr/>
            </p:nvSpPr>
            <p:spPr>
              <a:xfrm>
                <a:off x="1951002" y="310623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9D60DA2A-3FD3-61B7-B961-00D7D3C4012E}"/>
                  </a:ext>
                </a:extLst>
              </p:cNvPr>
              <p:cNvSpPr/>
              <p:nvPr/>
            </p:nvSpPr>
            <p:spPr>
              <a:xfrm>
                <a:off x="2151605" y="310623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7F5023AF-DA2C-4697-017F-C8625A3DD172}"/>
                  </a:ext>
                </a:extLst>
              </p:cNvPr>
              <p:cNvSpPr/>
              <p:nvPr/>
            </p:nvSpPr>
            <p:spPr>
              <a:xfrm>
                <a:off x="2352208" y="310623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6BF7B6F-D167-6A91-2737-24662B24266C}"/>
                  </a:ext>
                </a:extLst>
              </p:cNvPr>
              <p:cNvSpPr/>
              <p:nvPr/>
            </p:nvSpPr>
            <p:spPr>
              <a:xfrm>
                <a:off x="2552812" y="310623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17E25106-E04A-9C2D-9DCC-6B2650D763AD}"/>
                  </a:ext>
                </a:extLst>
              </p:cNvPr>
              <p:cNvSpPr/>
              <p:nvPr/>
            </p:nvSpPr>
            <p:spPr>
              <a:xfrm>
                <a:off x="2753415" y="310623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EDF6A31F-98F3-54C2-CDEA-8B5F96C1C107}"/>
                  </a:ext>
                </a:extLst>
              </p:cNvPr>
              <p:cNvSpPr/>
              <p:nvPr/>
            </p:nvSpPr>
            <p:spPr>
              <a:xfrm>
                <a:off x="2954018" y="310623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8CD5B71-C557-DF8B-5552-EB1BB82944A9}"/>
                  </a:ext>
                </a:extLst>
              </p:cNvPr>
              <p:cNvSpPr/>
              <p:nvPr/>
            </p:nvSpPr>
            <p:spPr>
              <a:xfrm>
                <a:off x="3154622" y="310623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E8EB6551-5CF5-CFB4-BCA1-061C330ECB91}"/>
                  </a:ext>
                </a:extLst>
              </p:cNvPr>
              <p:cNvSpPr/>
              <p:nvPr/>
            </p:nvSpPr>
            <p:spPr>
              <a:xfrm>
                <a:off x="3355225" y="310623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567B610B-63EF-A3BD-B765-C60F0FCA533D}"/>
                  </a:ext>
                </a:extLst>
              </p:cNvPr>
              <p:cNvSpPr/>
              <p:nvPr/>
            </p:nvSpPr>
            <p:spPr>
              <a:xfrm>
                <a:off x="1549795" y="3280524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24038C6-B34A-A9D0-2039-86A31161441F}"/>
                  </a:ext>
                </a:extLst>
              </p:cNvPr>
              <p:cNvSpPr/>
              <p:nvPr/>
            </p:nvSpPr>
            <p:spPr>
              <a:xfrm>
                <a:off x="1750398" y="3280523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A1A88A38-8540-1A4D-FB32-F0113B4FE374}"/>
                  </a:ext>
                </a:extLst>
              </p:cNvPr>
              <p:cNvSpPr/>
              <p:nvPr/>
            </p:nvSpPr>
            <p:spPr>
              <a:xfrm>
                <a:off x="1951002" y="3280523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D53FC339-94BB-125A-12ED-5A415336BCB7}"/>
                  </a:ext>
                </a:extLst>
              </p:cNvPr>
              <p:cNvSpPr/>
              <p:nvPr/>
            </p:nvSpPr>
            <p:spPr>
              <a:xfrm>
                <a:off x="2151605" y="3280523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BFAC1BE4-2203-5549-404E-AEB229F252E4}"/>
                  </a:ext>
                </a:extLst>
              </p:cNvPr>
              <p:cNvSpPr/>
              <p:nvPr/>
            </p:nvSpPr>
            <p:spPr>
              <a:xfrm>
                <a:off x="2352208" y="3280523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8E5C9AFD-3BA5-7A16-2E04-89B9FD999423}"/>
                  </a:ext>
                </a:extLst>
              </p:cNvPr>
              <p:cNvSpPr/>
              <p:nvPr/>
            </p:nvSpPr>
            <p:spPr>
              <a:xfrm>
                <a:off x="2552812" y="3280523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5616D6E-B584-F723-4BBA-AF038E63DB5F}"/>
                  </a:ext>
                </a:extLst>
              </p:cNvPr>
              <p:cNvSpPr/>
              <p:nvPr/>
            </p:nvSpPr>
            <p:spPr>
              <a:xfrm>
                <a:off x="2753415" y="3280523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54193285-C820-9633-CDE5-0D6360B9BA62}"/>
                  </a:ext>
                </a:extLst>
              </p:cNvPr>
              <p:cNvSpPr/>
              <p:nvPr/>
            </p:nvSpPr>
            <p:spPr>
              <a:xfrm>
                <a:off x="2954018" y="3280523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9551D874-0638-B58E-5D40-1DAC41C70D56}"/>
                  </a:ext>
                </a:extLst>
              </p:cNvPr>
              <p:cNvSpPr/>
              <p:nvPr/>
            </p:nvSpPr>
            <p:spPr>
              <a:xfrm>
                <a:off x="3154622" y="3280523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C767E583-BFA6-9914-C06F-D3CE40A3DF05}"/>
                  </a:ext>
                </a:extLst>
              </p:cNvPr>
              <p:cNvSpPr/>
              <p:nvPr/>
            </p:nvSpPr>
            <p:spPr>
              <a:xfrm>
                <a:off x="3355225" y="3280523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5082D62D-88B0-133D-C940-E22CDB630164}"/>
                  </a:ext>
                </a:extLst>
              </p:cNvPr>
              <p:cNvSpPr/>
              <p:nvPr/>
            </p:nvSpPr>
            <p:spPr>
              <a:xfrm>
                <a:off x="1549795" y="3454817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0190248B-B8D5-F1F9-BC24-82C5453BC02B}"/>
                  </a:ext>
                </a:extLst>
              </p:cNvPr>
              <p:cNvSpPr/>
              <p:nvPr/>
            </p:nvSpPr>
            <p:spPr>
              <a:xfrm>
                <a:off x="1750398" y="3454816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9692EDA0-7D32-BC63-5725-ADFD142A2486}"/>
                  </a:ext>
                </a:extLst>
              </p:cNvPr>
              <p:cNvSpPr/>
              <p:nvPr/>
            </p:nvSpPr>
            <p:spPr>
              <a:xfrm>
                <a:off x="1951002" y="3454816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53808F7D-9E82-27CE-8752-7216592D014C}"/>
                  </a:ext>
                </a:extLst>
              </p:cNvPr>
              <p:cNvSpPr/>
              <p:nvPr/>
            </p:nvSpPr>
            <p:spPr>
              <a:xfrm>
                <a:off x="2151605" y="3454816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090157AD-D673-E484-35DA-EF6BC4EC692E}"/>
                  </a:ext>
                </a:extLst>
              </p:cNvPr>
              <p:cNvSpPr/>
              <p:nvPr/>
            </p:nvSpPr>
            <p:spPr>
              <a:xfrm>
                <a:off x="2352208" y="3454816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6C419C78-144C-B607-0BDE-ADD7B6A25EAB}"/>
                  </a:ext>
                </a:extLst>
              </p:cNvPr>
              <p:cNvSpPr/>
              <p:nvPr/>
            </p:nvSpPr>
            <p:spPr>
              <a:xfrm>
                <a:off x="2552812" y="3454816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B47C0AAE-F851-A13B-2562-B5A251DBDA4E}"/>
                  </a:ext>
                </a:extLst>
              </p:cNvPr>
              <p:cNvSpPr/>
              <p:nvPr/>
            </p:nvSpPr>
            <p:spPr>
              <a:xfrm>
                <a:off x="2753415" y="3454816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E446565D-26C7-2B48-96BA-E7DF5DB86BAC}"/>
                  </a:ext>
                </a:extLst>
              </p:cNvPr>
              <p:cNvSpPr/>
              <p:nvPr/>
            </p:nvSpPr>
            <p:spPr>
              <a:xfrm>
                <a:off x="2954018" y="3454816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08441522-EF36-692C-6443-F1A52846F62C}"/>
                  </a:ext>
                </a:extLst>
              </p:cNvPr>
              <p:cNvSpPr/>
              <p:nvPr/>
            </p:nvSpPr>
            <p:spPr>
              <a:xfrm>
                <a:off x="3154622" y="3454816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A028EC22-500E-A6DE-3295-9605F88B727B}"/>
                  </a:ext>
                </a:extLst>
              </p:cNvPr>
              <p:cNvSpPr/>
              <p:nvPr/>
            </p:nvSpPr>
            <p:spPr>
              <a:xfrm>
                <a:off x="3355225" y="3454816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4FAAE9DC-05B7-3B1C-0053-21AA311557D1}"/>
                  </a:ext>
                </a:extLst>
              </p:cNvPr>
              <p:cNvSpPr/>
              <p:nvPr/>
            </p:nvSpPr>
            <p:spPr>
              <a:xfrm>
                <a:off x="1549795" y="3629110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C4BD3A5-74D6-91A1-B69F-4865EC50A045}"/>
                  </a:ext>
                </a:extLst>
              </p:cNvPr>
              <p:cNvSpPr/>
              <p:nvPr/>
            </p:nvSpPr>
            <p:spPr>
              <a:xfrm>
                <a:off x="1750398" y="362910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B85A5A39-C6A4-F96B-3BC5-ECE593F26ED6}"/>
                  </a:ext>
                </a:extLst>
              </p:cNvPr>
              <p:cNvSpPr/>
              <p:nvPr/>
            </p:nvSpPr>
            <p:spPr>
              <a:xfrm>
                <a:off x="1951002" y="362910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F6F630E7-F4B6-B7AC-AA78-2862CBC235A0}"/>
                  </a:ext>
                </a:extLst>
              </p:cNvPr>
              <p:cNvSpPr/>
              <p:nvPr/>
            </p:nvSpPr>
            <p:spPr>
              <a:xfrm>
                <a:off x="2151605" y="362910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D159CC0E-550B-D761-0238-4B2DF2F44E14}"/>
                  </a:ext>
                </a:extLst>
              </p:cNvPr>
              <p:cNvSpPr/>
              <p:nvPr/>
            </p:nvSpPr>
            <p:spPr>
              <a:xfrm>
                <a:off x="2352208" y="362910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84C65269-4570-60FC-26BE-CDF98121584E}"/>
                  </a:ext>
                </a:extLst>
              </p:cNvPr>
              <p:cNvSpPr/>
              <p:nvPr/>
            </p:nvSpPr>
            <p:spPr>
              <a:xfrm>
                <a:off x="2552812" y="362910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336A0B9B-141E-FC2D-0349-B69EDA312B3A}"/>
                  </a:ext>
                </a:extLst>
              </p:cNvPr>
              <p:cNvSpPr/>
              <p:nvPr/>
            </p:nvSpPr>
            <p:spPr>
              <a:xfrm>
                <a:off x="2753415" y="362910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898D8994-8708-F68D-C9F8-0CA906864B23}"/>
                  </a:ext>
                </a:extLst>
              </p:cNvPr>
              <p:cNvSpPr/>
              <p:nvPr/>
            </p:nvSpPr>
            <p:spPr>
              <a:xfrm>
                <a:off x="2954018" y="362910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F2247F4-4002-96D3-1BCA-FC74B8462AA3}"/>
                  </a:ext>
                </a:extLst>
              </p:cNvPr>
              <p:cNvSpPr/>
              <p:nvPr/>
            </p:nvSpPr>
            <p:spPr>
              <a:xfrm>
                <a:off x="3154622" y="362910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EDF9DCED-D8CA-6CDA-56ED-C35343798E79}"/>
                  </a:ext>
                </a:extLst>
              </p:cNvPr>
              <p:cNvSpPr/>
              <p:nvPr/>
            </p:nvSpPr>
            <p:spPr>
              <a:xfrm>
                <a:off x="3355225" y="362910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6792A0B0-5343-5900-64CA-8FA4304B3284}"/>
                  </a:ext>
                </a:extLst>
              </p:cNvPr>
              <p:cNvSpPr/>
              <p:nvPr/>
            </p:nvSpPr>
            <p:spPr>
              <a:xfrm>
                <a:off x="1549795" y="3803403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07CED3AE-8B98-CE71-FE80-44C886B2F014}"/>
                  </a:ext>
                </a:extLst>
              </p:cNvPr>
              <p:cNvSpPr/>
              <p:nvPr/>
            </p:nvSpPr>
            <p:spPr>
              <a:xfrm>
                <a:off x="1750398" y="38034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A00CFF3A-05DE-6831-3F3C-62194CAB32CA}"/>
                  </a:ext>
                </a:extLst>
              </p:cNvPr>
              <p:cNvSpPr/>
              <p:nvPr/>
            </p:nvSpPr>
            <p:spPr>
              <a:xfrm>
                <a:off x="1951002" y="38034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3BA4A78F-7423-F37E-406C-9FF9B1850F9A}"/>
                  </a:ext>
                </a:extLst>
              </p:cNvPr>
              <p:cNvSpPr/>
              <p:nvPr/>
            </p:nvSpPr>
            <p:spPr>
              <a:xfrm>
                <a:off x="2151605" y="38034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36132579-2149-3B46-6F22-FE28E07CD1B1}"/>
                  </a:ext>
                </a:extLst>
              </p:cNvPr>
              <p:cNvSpPr/>
              <p:nvPr/>
            </p:nvSpPr>
            <p:spPr>
              <a:xfrm>
                <a:off x="2352208" y="38034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36390827-27AF-5A02-9173-2DAFE4384FAF}"/>
                  </a:ext>
                </a:extLst>
              </p:cNvPr>
              <p:cNvSpPr/>
              <p:nvPr/>
            </p:nvSpPr>
            <p:spPr>
              <a:xfrm>
                <a:off x="2552812" y="38034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232D66BB-26BC-6CC2-7064-484597C3E820}"/>
                  </a:ext>
                </a:extLst>
              </p:cNvPr>
              <p:cNvSpPr/>
              <p:nvPr/>
            </p:nvSpPr>
            <p:spPr>
              <a:xfrm>
                <a:off x="2753415" y="38034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EA6B7D14-725A-1C81-7368-FD9F07FBADA2}"/>
                  </a:ext>
                </a:extLst>
              </p:cNvPr>
              <p:cNvSpPr/>
              <p:nvPr/>
            </p:nvSpPr>
            <p:spPr>
              <a:xfrm>
                <a:off x="2954018" y="38034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C77D8EEA-5692-9ED7-CE43-A6F9C30AF23C}"/>
                  </a:ext>
                </a:extLst>
              </p:cNvPr>
              <p:cNvSpPr/>
              <p:nvPr/>
            </p:nvSpPr>
            <p:spPr>
              <a:xfrm>
                <a:off x="3154622" y="38034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8BBCB684-1538-0337-3B77-DCDF15AD025B}"/>
                  </a:ext>
                </a:extLst>
              </p:cNvPr>
              <p:cNvSpPr/>
              <p:nvPr/>
            </p:nvSpPr>
            <p:spPr>
              <a:xfrm>
                <a:off x="3355225" y="380340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F0781E77-C3BA-4932-C841-A2F4D1F435F7}"/>
                  </a:ext>
                </a:extLst>
              </p:cNvPr>
              <p:cNvSpPr/>
              <p:nvPr/>
            </p:nvSpPr>
            <p:spPr>
              <a:xfrm>
                <a:off x="1549795" y="3977696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3219CFA9-A07F-D654-E416-8BCC524D4743}"/>
                  </a:ext>
                </a:extLst>
              </p:cNvPr>
              <p:cNvSpPr/>
              <p:nvPr/>
            </p:nvSpPr>
            <p:spPr>
              <a:xfrm>
                <a:off x="1750398" y="3977695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88C391C5-974A-DCD8-4F58-8F8C074B8718}"/>
                  </a:ext>
                </a:extLst>
              </p:cNvPr>
              <p:cNvSpPr/>
              <p:nvPr/>
            </p:nvSpPr>
            <p:spPr>
              <a:xfrm>
                <a:off x="1951002" y="3977695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5E73EEB9-EA0D-A08B-8322-38C1DA335D83}"/>
                  </a:ext>
                </a:extLst>
              </p:cNvPr>
              <p:cNvSpPr/>
              <p:nvPr/>
            </p:nvSpPr>
            <p:spPr>
              <a:xfrm>
                <a:off x="2151605" y="3977695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D8D02E9A-A6B7-CE3F-54FB-344CCAD80935}"/>
                  </a:ext>
                </a:extLst>
              </p:cNvPr>
              <p:cNvSpPr/>
              <p:nvPr/>
            </p:nvSpPr>
            <p:spPr>
              <a:xfrm>
                <a:off x="2352208" y="3977695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3DD91765-7A84-D1FA-1461-726BBC3C6ACF}"/>
                  </a:ext>
                </a:extLst>
              </p:cNvPr>
              <p:cNvSpPr/>
              <p:nvPr/>
            </p:nvSpPr>
            <p:spPr>
              <a:xfrm>
                <a:off x="2552812" y="3977695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440B9C5-626C-14C0-2274-D00E6A070877}"/>
                  </a:ext>
                </a:extLst>
              </p:cNvPr>
              <p:cNvSpPr/>
              <p:nvPr/>
            </p:nvSpPr>
            <p:spPr>
              <a:xfrm>
                <a:off x="2753415" y="3977695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D7358994-DD7D-21D8-1994-12A5A5A3125D}"/>
                  </a:ext>
                </a:extLst>
              </p:cNvPr>
              <p:cNvSpPr/>
              <p:nvPr/>
            </p:nvSpPr>
            <p:spPr>
              <a:xfrm>
                <a:off x="2954018" y="3977695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0859950D-246D-FD45-6611-01AE54F3CAA1}"/>
                  </a:ext>
                </a:extLst>
              </p:cNvPr>
              <p:cNvSpPr/>
              <p:nvPr/>
            </p:nvSpPr>
            <p:spPr>
              <a:xfrm>
                <a:off x="3154622" y="3977695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1DCFAEB5-4654-AAF4-C311-805F0EEFB109}"/>
                  </a:ext>
                </a:extLst>
              </p:cNvPr>
              <p:cNvSpPr/>
              <p:nvPr/>
            </p:nvSpPr>
            <p:spPr>
              <a:xfrm>
                <a:off x="3355225" y="3977695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C7A7DE6A-5D46-1818-409C-9D0606EEAFF7}"/>
                  </a:ext>
                </a:extLst>
              </p:cNvPr>
              <p:cNvSpPr/>
              <p:nvPr/>
            </p:nvSpPr>
            <p:spPr>
              <a:xfrm>
                <a:off x="1549795" y="4151989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0283CE91-5E54-663B-570E-A90EE0A01558}"/>
                  </a:ext>
                </a:extLst>
              </p:cNvPr>
              <p:cNvSpPr/>
              <p:nvPr/>
            </p:nvSpPr>
            <p:spPr>
              <a:xfrm>
                <a:off x="1750398" y="4151988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70A42CF0-D30B-443F-C142-4CEA1333DD8E}"/>
                  </a:ext>
                </a:extLst>
              </p:cNvPr>
              <p:cNvSpPr/>
              <p:nvPr/>
            </p:nvSpPr>
            <p:spPr>
              <a:xfrm>
                <a:off x="1951002" y="4151988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1531BADF-2909-DC9F-AD79-9FB17919B0A6}"/>
                  </a:ext>
                </a:extLst>
              </p:cNvPr>
              <p:cNvSpPr/>
              <p:nvPr/>
            </p:nvSpPr>
            <p:spPr>
              <a:xfrm>
                <a:off x="2151605" y="4151988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08BF1BF7-F66D-8CF6-B6AB-BC47254CA654}"/>
                  </a:ext>
                </a:extLst>
              </p:cNvPr>
              <p:cNvSpPr/>
              <p:nvPr/>
            </p:nvSpPr>
            <p:spPr>
              <a:xfrm>
                <a:off x="2352208" y="4151988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E714816E-0F5B-D186-F327-790DF7EFD282}"/>
                  </a:ext>
                </a:extLst>
              </p:cNvPr>
              <p:cNvSpPr/>
              <p:nvPr/>
            </p:nvSpPr>
            <p:spPr>
              <a:xfrm>
                <a:off x="2552812" y="4151988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12E97F5D-F8F3-38E9-6C6B-3976952BB95D}"/>
                  </a:ext>
                </a:extLst>
              </p:cNvPr>
              <p:cNvSpPr/>
              <p:nvPr/>
            </p:nvSpPr>
            <p:spPr>
              <a:xfrm>
                <a:off x="2753415" y="4151988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82C9ABED-C0C0-1CCE-2209-67482721065D}"/>
                  </a:ext>
                </a:extLst>
              </p:cNvPr>
              <p:cNvSpPr/>
              <p:nvPr/>
            </p:nvSpPr>
            <p:spPr>
              <a:xfrm>
                <a:off x="2954018" y="4151988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04FD8017-9377-4A0E-52E0-BE98F2F16776}"/>
                  </a:ext>
                </a:extLst>
              </p:cNvPr>
              <p:cNvSpPr/>
              <p:nvPr/>
            </p:nvSpPr>
            <p:spPr>
              <a:xfrm>
                <a:off x="3154622" y="4151988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2FC397B2-08BB-CD67-07A9-7EC06D220085}"/>
                  </a:ext>
                </a:extLst>
              </p:cNvPr>
              <p:cNvSpPr/>
              <p:nvPr/>
            </p:nvSpPr>
            <p:spPr>
              <a:xfrm>
                <a:off x="3355225" y="4151988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109D8937-D19B-5E62-C0FF-47EF8C593C1C}"/>
                  </a:ext>
                </a:extLst>
              </p:cNvPr>
              <p:cNvSpPr/>
              <p:nvPr/>
            </p:nvSpPr>
            <p:spPr>
              <a:xfrm>
                <a:off x="1549795" y="432628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76095B38-B528-2420-80AE-EA5FB0EAE286}"/>
                  </a:ext>
                </a:extLst>
              </p:cNvPr>
              <p:cNvSpPr/>
              <p:nvPr/>
            </p:nvSpPr>
            <p:spPr>
              <a:xfrm>
                <a:off x="1750398" y="43262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CA8EA729-AB1E-D91F-CC16-E62B5B1A3721}"/>
                  </a:ext>
                </a:extLst>
              </p:cNvPr>
              <p:cNvSpPr/>
              <p:nvPr/>
            </p:nvSpPr>
            <p:spPr>
              <a:xfrm>
                <a:off x="1951002" y="43262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436FEC82-814F-D7E4-461E-5BC69C9AC1F5}"/>
                  </a:ext>
                </a:extLst>
              </p:cNvPr>
              <p:cNvSpPr/>
              <p:nvPr/>
            </p:nvSpPr>
            <p:spPr>
              <a:xfrm>
                <a:off x="2151605" y="43262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51B980F5-A717-4E6A-666C-96741BF9EE00}"/>
                  </a:ext>
                </a:extLst>
              </p:cNvPr>
              <p:cNvSpPr/>
              <p:nvPr/>
            </p:nvSpPr>
            <p:spPr>
              <a:xfrm>
                <a:off x="2352208" y="43262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73342B7C-3889-F297-69AD-D0813BF2E4FB}"/>
                  </a:ext>
                </a:extLst>
              </p:cNvPr>
              <p:cNvSpPr/>
              <p:nvPr/>
            </p:nvSpPr>
            <p:spPr>
              <a:xfrm>
                <a:off x="2552812" y="43262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E3823010-43A7-974F-3F57-22E4F64833F9}"/>
                  </a:ext>
                </a:extLst>
              </p:cNvPr>
              <p:cNvSpPr/>
              <p:nvPr/>
            </p:nvSpPr>
            <p:spPr>
              <a:xfrm>
                <a:off x="2753415" y="43262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1A6B7923-CFD7-A4F2-0D61-239399F32F92}"/>
                  </a:ext>
                </a:extLst>
              </p:cNvPr>
              <p:cNvSpPr/>
              <p:nvPr/>
            </p:nvSpPr>
            <p:spPr>
              <a:xfrm>
                <a:off x="2954018" y="43262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A53C41AC-9E85-3F98-2430-DEC9DF26C105}"/>
                  </a:ext>
                </a:extLst>
              </p:cNvPr>
              <p:cNvSpPr/>
              <p:nvPr/>
            </p:nvSpPr>
            <p:spPr>
              <a:xfrm>
                <a:off x="3154622" y="43262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3E1F2D03-5662-3A8A-95F3-1C52D263B095}"/>
                  </a:ext>
                </a:extLst>
              </p:cNvPr>
              <p:cNvSpPr/>
              <p:nvPr/>
            </p:nvSpPr>
            <p:spPr>
              <a:xfrm>
                <a:off x="3355225" y="4326281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B1ADA48A-DFBB-7C14-FEEB-3DC2292B5CF2}"/>
                  </a:ext>
                </a:extLst>
              </p:cNvPr>
              <p:cNvSpPr/>
              <p:nvPr/>
            </p:nvSpPr>
            <p:spPr>
              <a:xfrm>
                <a:off x="1549795" y="4500573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1E13851D-D8B5-C84A-D6B5-CD2CE3E618C3}"/>
                  </a:ext>
                </a:extLst>
              </p:cNvPr>
              <p:cNvSpPr/>
              <p:nvPr/>
            </p:nvSpPr>
            <p:spPr>
              <a:xfrm>
                <a:off x="1750398" y="450057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7934E498-642D-1581-F3B2-136B9EF2DCF9}"/>
                  </a:ext>
                </a:extLst>
              </p:cNvPr>
              <p:cNvSpPr/>
              <p:nvPr/>
            </p:nvSpPr>
            <p:spPr>
              <a:xfrm>
                <a:off x="1951002" y="450057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01A327D1-F856-8D87-CA32-B1193F041498}"/>
                  </a:ext>
                </a:extLst>
              </p:cNvPr>
              <p:cNvSpPr/>
              <p:nvPr/>
            </p:nvSpPr>
            <p:spPr>
              <a:xfrm>
                <a:off x="2151605" y="450057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9372A292-EE5A-83F3-78FE-BAC6228AF664}"/>
                  </a:ext>
                </a:extLst>
              </p:cNvPr>
              <p:cNvSpPr/>
              <p:nvPr/>
            </p:nvSpPr>
            <p:spPr>
              <a:xfrm>
                <a:off x="2352208" y="450057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2463E00C-720D-E799-5E17-D5402665666C}"/>
                  </a:ext>
                </a:extLst>
              </p:cNvPr>
              <p:cNvSpPr/>
              <p:nvPr/>
            </p:nvSpPr>
            <p:spPr>
              <a:xfrm>
                <a:off x="2552812" y="450057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5516B773-9E92-E621-67BA-244411DB6DB0}"/>
                  </a:ext>
                </a:extLst>
              </p:cNvPr>
              <p:cNvSpPr/>
              <p:nvPr/>
            </p:nvSpPr>
            <p:spPr>
              <a:xfrm>
                <a:off x="2753415" y="450057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28F81EE7-821F-72C5-3E92-E12C61B6CEF5}"/>
                  </a:ext>
                </a:extLst>
              </p:cNvPr>
              <p:cNvSpPr/>
              <p:nvPr/>
            </p:nvSpPr>
            <p:spPr>
              <a:xfrm>
                <a:off x="2954018" y="450057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DC4D39A7-BFE4-2E38-D51B-1BCD3AF50714}"/>
                  </a:ext>
                </a:extLst>
              </p:cNvPr>
              <p:cNvSpPr/>
              <p:nvPr/>
            </p:nvSpPr>
            <p:spPr>
              <a:xfrm>
                <a:off x="3154622" y="450057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3338AD73-FA02-AE2C-8C9B-7DF541BC2C74}"/>
                  </a:ext>
                </a:extLst>
              </p:cNvPr>
              <p:cNvSpPr/>
              <p:nvPr/>
            </p:nvSpPr>
            <p:spPr>
              <a:xfrm>
                <a:off x="3355225" y="450057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36585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8AA3F4-FF77-E589-0A7A-6326E40DDC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444"/>
          <a:stretch/>
        </p:blipFill>
        <p:spPr>
          <a:xfrm>
            <a:off x="1752600" y="788262"/>
            <a:ext cx="496824" cy="41683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0F0F95-15FF-44FF-2715-4BC5AB66A9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5" t="102" r="71009" b="-102"/>
          <a:stretch/>
        </p:blipFill>
        <p:spPr>
          <a:xfrm>
            <a:off x="2249424" y="794755"/>
            <a:ext cx="496824" cy="4168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B797CE-DE84-4AF5-2678-7882A837BB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2" r="56332"/>
          <a:stretch/>
        </p:blipFill>
        <p:spPr>
          <a:xfrm>
            <a:off x="2746248" y="788262"/>
            <a:ext cx="496824" cy="4168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583D2-D8E7-88C4-6B15-4801C00D0F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9" t="-508" r="41655" b="508"/>
          <a:stretch/>
        </p:blipFill>
        <p:spPr>
          <a:xfrm>
            <a:off x="3243072" y="762002"/>
            <a:ext cx="496824" cy="4168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0947F5-768A-FFA5-55C1-3222E9C7C5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5" r="27099"/>
          <a:stretch/>
        </p:blipFill>
        <p:spPr>
          <a:xfrm>
            <a:off x="3739896" y="788262"/>
            <a:ext cx="496824" cy="4168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2EC03E-C30F-DD0D-B380-53A694D559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80" t="812" r="12664" b="-812"/>
          <a:stretch/>
        </p:blipFill>
        <p:spPr>
          <a:xfrm>
            <a:off x="4236720" y="814523"/>
            <a:ext cx="496824" cy="4168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459DEE-CB64-5C76-EFCA-0CC5A8DF9B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21" t="254" r="-2377" b="-254"/>
          <a:stretch/>
        </p:blipFill>
        <p:spPr>
          <a:xfrm>
            <a:off x="4733544" y="797943"/>
            <a:ext cx="496824" cy="4168307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04332CE-64CB-6B20-B1A1-7DB13A5EAF39}"/>
              </a:ext>
            </a:extLst>
          </p:cNvPr>
          <p:cNvSpPr/>
          <p:nvPr/>
        </p:nvSpPr>
        <p:spPr>
          <a:xfrm>
            <a:off x="-30480" y="0"/>
            <a:ext cx="1222248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3498273 w 12192000"/>
              <a:gd name="connsiteY5" fmla="*/ 946444 h 6858000"/>
              <a:gd name="connsiteX6" fmla="*/ 1517073 w 12192000"/>
              <a:gd name="connsiteY6" fmla="*/ 2927644 h 6858000"/>
              <a:gd name="connsiteX7" fmla="*/ 3498273 w 12192000"/>
              <a:gd name="connsiteY7" fmla="*/ 4908844 h 6858000"/>
              <a:gd name="connsiteX8" fmla="*/ 5479473 w 12192000"/>
              <a:gd name="connsiteY8" fmla="*/ 2927644 h 6858000"/>
              <a:gd name="connsiteX9" fmla="*/ 3498273 w 12192000"/>
              <a:gd name="connsiteY9" fmla="*/ 9464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3498273" y="946444"/>
                </a:moveTo>
                <a:cubicBezTo>
                  <a:pt x="2404086" y="946444"/>
                  <a:pt x="1517073" y="1833457"/>
                  <a:pt x="1517073" y="2927644"/>
                </a:cubicBezTo>
                <a:cubicBezTo>
                  <a:pt x="1517073" y="4021831"/>
                  <a:pt x="2404086" y="4908844"/>
                  <a:pt x="3498273" y="4908844"/>
                </a:cubicBezTo>
                <a:cubicBezTo>
                  <a:pt x="4592460" y="4908844"/>
                  <a:pt x="5479473" y="4021831"/>
                  <a:pt x="5479473" y="2927644"/>
                </a:cubicBezTo>
                <a:cubicBezTo>
                  <a:pt x="5479473" y="1833457"/>
                  <a:pt x="4592460" y="946444"/>
                  <a:pt x="3498273" y="946444"/>
                </a:cubicBezTo>
                <a:close/>
              </a:path>
            </a:pathLst>
          </a:custGeom>
          <a:gradFill>
            <a:gsLst>
              <a:gs pos="0">
                <a:srgbClr val="12E0E0"/>
              </a:gs>
              <a:gs pos="100000">
                <a:srgbClr val="18F2E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Circle: Hollow 6">
            <a:extLst>
              <a:ext uri="{FF2B5EF4-FFF2-40B4-BE49-F238E27FC236}">
                <a16:creationId xmlns:a16="http://schemas.microsoft.com/office/drawing/2014/main" id="{869C07D2-D741-D382-CCD5-6FCCD99599D9}"/>
              </a:ext>
            </a:extLst>
          </p:cNvPr>
          <p:cNvSpPr/>
          <p:nvPr/>
        </p:nvSpPr>
        <p:spPr>
          <a:xfrm>
            <a:off x="1195810" y="609600"/>
            <a:ext cx="4591348" cy="4591349"/>
          </a:xfrm>
          <a:prstGeom prst="donut">
            <a:avLst>
              <a:gd name="adj" fmla="val 7004"/>
            </a:avLst>
          </a:prstGeom>
          <a:solidFill>
            <a:srgbClr val="12E0E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D79CFF-1A0B-2CCC-FB03-EA87FB8D06E8}"/>
              </a:ext>
            </a:extLst>
          </p:cNvPr>
          <p:cNvGrpSpPr/>
          <p:nvPr/>
        </p:nvGrpSpPr>
        <p:grpSpPr>
          <a:xfrm>
            <a:off x="5762129" y="518115"/>
            <a:ext cx="6678285" cy="5824567"/>
            <a:chOff x="5673908" y="520814"/>
            <a:chExt cx="6678285" cy="582456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6FDFDFE-F5C3-4DF9-9641-BF41AAD0215E}"/>
                </a:ext>
              </a:extLst>
            </p:cNvPr>
            <p:cNvGrpSpPr/>
            <p:nvPr/>
          </p:nvGrpSpPr>
          <p:grpSpPr>
            <a:xfrm>
              <a:off x="5673908" y="520814"/>
              <a:ext cx="5922349" cy="5824567"/>
              <a:chOff x="7427534" y="1190620"/>
              <a:chExt cx="2045859" cy="2129659"/>
            </a:xfrm>
            <a:solidFill>
              <a:srgbClr val="FFFF00"/>
            </a:solidFill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15404FE-088E-445E-E411-E1BDAA8410A8}"/>
                  </a:ext>
                </a:extLst>
              </p:cNvPr>
              <p:cNvSpPr/>
              <p:nvPr/>
            </p:nvSpPr>
            <p:spPr>
              <a:xfrm>
                <a:off x="7672302" y="1190620"/>
                <a:ext cx="1801091" cy="2129659"/>
              </a:xfrm>
              <a:custGeom>
                <a:avLst/>
                <a:gdLst>
                  <a:gd name="connsiteX0" fmla="*/ 216818 w 1801091"/>
                  <a:gd name="connsiteY0" fmla="*/ 0 h 2129659"/>
                  <a:gd name="connsiteX1" fmla="*/ 1584273 w 1801091"/>
                  <a:gd name="connsiteY1" fmla="*/ 0 h 2129659"/>
                  <a:gd name="connsiteX2" fmla="*/ 1801091 w 1801091"/>
                  <a:gd name="connsiteY2" fmla="*/ 216818 h 2129659"/>
                  <a:gd name="connsiteX3" fmla="*/ 1801091 w 1801091"/>
                  <a:gd name="connsiteY3" fmla="*/ 1582801 h 2129659"/>
                  <a:gd name="connsiteX4" fmla="*/ 1801090 w 1801091"/>
                  <a:gd name="connsiteY4" fmla="*/ 1582811 h 2129659"/>
                  <a:gd name="connsiteX5" fmla="*/ 1801090 w 1801091"/>
                  <a:gd name="connsiteY5" fmla="*/ 1629155 h 2129659"/>
                  <a:gd name="connsiteX6" fmla="*/ 1662712 w 1801091"/>
                  <a:gd name="connsiteY6" fmla="*/ 2012546 h 2129659"/>
                  <a:gd name="connsiteX7" fmla="*/ 1404032 w 1801091"/>
                  <a:gd name="connsiteY7" fmla="*/ 2121010 h 2129659"/>
                  <a:gd name="connsiteX8" fmla="*/ 1296036 w 1801091"/>
                  <a:gd name="connsiteY8" fmla="*/ 2129437 h 2129659"/>
                  <a:gd name="connsiteX9" fmla="*/ 1296036 w 1801091"/>
                  <a:gd name="connsiteY9" fmla="*/ 2129659 h 2129659"/>
                  <a:gd name="connsiteX10" fmla="*/ 1293189 w 1801091"/>
                  <a:gd name="connsiteY10" fmla="*/ 2129659 h 2129659"/>
                  <a:gd name="connsiteX11" fmla="*/ 783417 w 1801091"/>
                  <a:gd name="connsiteY11" fmla="*/ 2129659 h 2129659"/>
                  <a:gd name="connsiteX12" fmla="*/ 783417 w 1801091"/>
                  <a:gd name="connsiteY12" fmla="*/ 1951022 h 2129659"/>
                  <a:gd name="connsiteX13" fmla="*/ 1256484 w 1801091"/>
                  <a:gd name="connsiteY13" fmla="*/ 1951022 h 2129659"/>
                  <a:gd name="connsiteX14" fmla="*/ 1256207 w 1801091"/>
                  <a:gd name="connsiteY14" fmla="*/ 1949674 h 2129659"/>
                  <a:gd name="connsiteX15" fmla="*/ 1443278 w 1801091"/>
                  <a:gd name="connsiteY15" fmla="*/ 1876325 h 2129659"/>
                  <a:gd name="connsiteX16" fmla="*/ 1489546 w 1801091"/>
                  <a:gd name="connsiteY16" fmla="*/ 1807520 h 2129659"/>
                  <a:gd name="connsiteX17" fmla="*/ 1491557 w 1801091"/>
                  <a:gd name="connsiteY17" fmla="*/ 1799619 h 2129659"/>
                  <a:gd name="connsiteX18" fmla="*/ 216818 w 1801091"/>
                  <a:gd name="connsiteY18" fmla="*/ 1799619 h 2129659"/>
                  <a:gd name="connsiteX19" fmla="*/ 0 w 1801091"/>
                  <a:gd name="connsiteY19" fmla="*/ 1582801 h 2129659"/>
                  <a:gd name="connsiteX20" fmla="*/ 0 w 1801091"/>
                  <a:gd name="connsiteY20" fmla="*/ 216818 h 2129659"/>
                  <a:gd name="connsiteX21" fmla="*/ 216818 w 1801091"/>
                  <a:gd name="connsiteY21" fmla="*/ 0 h 2129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01091" h="2129659">
                    <a:moveTo>
                      <a:pt x="216818" y="0"/>
                    </a:moveTo>
                    <a:lnTo>
                      <a:pt x="1584273" y="0"/>
                    </a:lnTo>
                    <a:cubicBezTo>
                      <a:pt x="1704018" y="0"/>
                      <a:pt x="1801091" y="97073"/>
                      <a:pt x="1801091" y="216818"/>
                    </a:cubicBezTo>
                    <a:lnTo>
                      <a:pt x="1801091" y="1582801"/>
                    </a:lnTo>
                    <a:lnTo>
                      <a:pt x="1801090" y="1582811"/>
                    </a:lnTo>
                    <a:lnTo>
                      <a:pt x="1801090" y="1629155"/>
                    </a:lnTo>
                    <a:cubicBezTo>
                      <a:pt x="1799191" y="1809036"/>
                      <a:pt x="1753063" y="1936833"/>
                      <a:pt x="1662712" y="2012546"/>
                    </a:cubicBezTo>
                    <a:cubicBezTo>
                      <a:pt x="1594947" y="2069330"/>
                      <a:pt x="1508721" y="2105484"/>
                      <a:pt x="1404032" y="2121010"/>
                    </a:cubicBezTo>
                    <a:lnTo>
                      <a:pt x="1296036" y="2129437"/>
                    </a:lnTo>
                    <a:lnTo>
                      <a:pt x="1296036" y="2129659"/>
                    </a:lnTo>
                    <a:lnTo>
                      <a:pt x="1293189" y="2129659"/>
                    </a:lnTo>
                    <a:lnTo>
                      <a:pt x="783417" y="2129659"/>
                    </a:lnTo>
                    <a:lnTo>
                      <a:pt x="783417" y="1951022"/>
                    </a:lnTo>
                    <a:lnTo>
                      <a:pt x="1256484" y="1951022"/>
                    </a:lnTo>
                    <a:lnTo>
                      <a:pt x="1256207" y="1949674"/>
                    </a:lnTo>
                    <a:cubicBezTo>
                      <a:pt x="1339058" y="1939709"/>
                      <a:pt x="1401417" y="1915259"/>
                      <a:pt x="1443278" y="1876325"/>
                    </a:cubicBezTo>
                    <a:cubicBezTo>
                      <a:pt x="1464210" y="1856857"/>
                      <a:pt x="1479632" y="1833922"/>
                      <a:pt x="1489546" y="1807520"/>
                    </a:cubicBezTo>
                    <a:lnTo>
                      <a:pt x="1491557" y="1799619"/>
                    </a:lnTo>
                    <a:lnTo>
                      <a:pt x="216818" y="1799619"/>
                    </a:lnTo>
                    <a:cubicBezTo>
                      <a:pt x="97073" y="1799619"/>
                      <a:pt x="0" y="1702546"/>
                      <a:pt x="0" y="1582801"/>
                    </a:cubicBezTo>
                    <a:lnTo>
                      <a:pt x="0" y="216818"/>
                    </a:lnTo>
                    <a:cubicBezTo>
                      <a:pt x="0" y="97073"/>
                      <a:pt x="97073" y="0"/>
                      <a:pt x="2168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5C0E7F9-1FA6-9110-4CF7-FBA375857B42}"/>
                  </a:ext>
                </a:extLst>
              </p:cNvPr>
              <p:cNvSpPr/>
              <p:nvPr/>
            </p:nvSpPr>
            <p:spPr>
              <a:xfrm rot="10800000">
                <a:off x="7427534" y="1279793"/>
                <a:ext cx="214533" cy="292968"/>
              </a:xfrm>
              <a:custGeom>
                <a:avLst/>
                <a:gdLst/>
                <a:ahLst/>
                <a:cxnLst/>
                <a:rect l="l" t="t" r="r" b="b"/>
                <a:pathLst>
                  <a:path w="225237" h="368941">
                    <a:moveTo>
                      <a:pt x="23441" y="0"/>
                    </a:moveTo>
                    <a:lnTo>
                      <a:pt x="225237" y="0"/>
                    </a:lnTo>
                    <a:lnTo>
                      <a:pt x="225237" y="162049"/>
                    </a:lnTo>
                    <a:cubicBezTo>
                      <a:pt x="224452" y="236406"/>
                      <a:pt x="205384" y="289233"/>
                      <a:pt x="168036" y="320530"/>
                    </a:cubicBezTo>
                    <a:cubicBezTo>
                      <a:pt x="130687" y="351827"/>
                      <a:pt x="79771" y="367964"/>
                      <a:pt x="15287" y="368941"/>
                    </a:cubicBezTo>
                    <a:lnTo>
                      <a:pt x="0" y="294541"/>
                    </a:lnTo>
                    <a:cubicBezTo>
                      <a:pt x="34248" y="290422"/>
                      <a:pt x="60025" y="280315"/>
                      <a:pt x="77329" y="264221"/>
                    </a:cubicBezTo>
                    <a:cubicBezTo>
                      <a:pt x="94634" y="248126"/>
                      <a:pt x="102830" y="226299"/>
                      <a:pt x="101917" y="198739"/>
                    </a:cubicBezTo>
                    <a:lnTo>
                      <a:pt x="23441" y="198739"/>
                    </a:lnTo>
                    <a:lnTo>
                      <a:pt x="2344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1A9E2BF-E0CB-2041-ED7C-B90575F973E6}"/>
                </a:ext>
              </a:extLst>
            </p:cNvPr>
            <p:cNvGrpSpPr/>
            <p:nvPr/>
          </p:nvGrpSpPr>
          <p:grpSpPr>
            <a:xfrm>
              <a:off x="6402493" y="1109492"/>
              <a:ext cx="5949700" cy="3591564"/>
              <a:chOff x="6401221" y="1026903"/>
              <a:chExt cx="5949700" cy="359156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F7184F-5C95-36DD-447F-732011375AF4}"/>
                  </a:ext>
                </a:extLst>
              </p:cNvPr>
              <p:cNvSpPr txBox="1"/>
              <p:nvPr/>
            </p:nvSpPr>
            <p:spPr>
              <a:xfrm>
                <a:off x="7286947" y="1026903"/>
                <a:ext cx="39853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আবু হাসান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AFE586-4567-4A08-A35E-F0A436092C7E}"/>
                  </a:ext>
                </a:extLst>
              </p:cNvPr>
              <p:cNvSpPr txBox="1"/>
              <p:nvPr/>
            </p:nvSpPr>
            <p:spPr>
              <a:xfrm>
                <a:off x="7717796" y="1998868"/>
                <a:ext cx="288278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সহকারি শিক্ষক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5208EF-7AEA-A2B3-5AE0-ACCD633C48D9}"/>
                  </a:ext>
                </a:extLst>
              </p:cNvPr>
              <p:cNvSpPr txBox="1"/>
              <p:nvPr/>
            </p:nvSpPr>
            <p:spPr>
              <a:xfrm>
                <a:off x="6401221" y="2638985"/>
                <a:ext cx="59497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বিজবাগ সরকারি প্রাথমিক বিদ্যালয়।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EDA4E66-59FC-17A6-441C-F75ADF9C7689}"/>
                  </a:ext>
                </a:extLst>
              </p:cNvPr>
              <p:cNvSpPr txBox="1"/>
              <p:nvPr/>
            </p:nvSpPr>
            <p:spPr>
              <a:xfrm>
                <a:off x="7870831" y="3173849"/>
                <a:ext cx="33204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সেনবাগ, নোয়াখালী।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097294F-C90F-4982-787E-66FB95A282F1}"/>
                  </a:ext>
                </a:extLst>
              </p:cNvPr>
              <p:cNvSpPr txBox="1"/>
              <p:nvPr/>
            </p:nvSpPr>
            <p:spPr>
              <a:xfrm>
                <a:off x="7105106" y="3728321"/>
                <a:ext cx="45382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Email: mdabuhasan47@gmail.com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276ED89-25F3-6471-43B1-8FB15B40A76F}"/>
                  </a:ext>
                </a:extLst>
              </p:cNvPr>
              <p:cNvSpPr txBox="1"/>
              <p:nvPr/>
            </p:nvSpPr>
            <p:spPr>
              <a:xfrm>
                <a:off x="7402657" y="4095247"/>
                <a:ext cx="40861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err="1">
                    <a:latin typeface="NikoshBAN" panose="02000000000000000000" pitchFamily="2" charset="0"/>
                    <a:cs typeface="NikoshBAN" panose="02000000000000000000" pitchFamily="2" charset="0"/>
                  </a:rPr>
                  <a:t>মোবই</a:t>
                </a:r>
                <a:r>
                  <a:rPr lang="as-IN" sz="28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ল</a:t>
                </a:r>
                <a:r>
                  <a:rPr lang="en-US" sz="28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 </a:t>
                </a:r>
                <a:r>
                  <a:rPr lang="as-IN" sz="28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ন</a:t>
                </a:r>
                <a:r>
                  <a:rPr lang="en-US" sz="28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ং: 01672017410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3619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6110E2-7725-9401-1B53-C8AB9E000262}"/>
              </a:ext>
            </a:extLst>
          </p:cNvPr>
          <p:cNvSpPr/>
          <p:nvPr/>
        </p:nvSpPr>
        <p:spPr>
          <a:xfrm>
            <a:off x="114300" y="152400"/>
            <a:ext cx="11963400" cy="6477000"/>
          </a:xfrm>
          <a:prstGeom prst="rect">
            <a:avLst/>
          </a:prstGeom>
          <a:noFill/>
          <a:ln w="22225">
            <a:solidFill>
              <a:srgbClr val="3CA5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98EA1-7C8C-7C5B-ADC2-C0A622EA36FE}"/>
              </a:ext>
            </a:extLst>
          </p:cNvPr>
          <p:cNvSpPr txBox="1"/>
          <p:nvPr/>
        </p:nvSpPr>
        <p:spPr>
          <a:xfrm>
            <a:off x="1364975" y="470751"/>
            <a:ext cx="27345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bn-IN" sz="4400" b="1" dirty="0">
                <a:solidFill>
                  <a:srgbClr val="ED1F24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মূল্যায়ন</a:t>
            </a:r>
            <a:r>
              <a:rPr lang="bn-I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endParaRPr lang="en-US" sz="4400" b="1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72F34A-202C-718B-D3D7-1347CFE0F4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38" y="407204"/>
            <a:ext cx="1041107" cy="987912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1C997F3-1A2A-11DD-5A4F-14790C7F87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151347"/>
              </p:ext>
            </p:extLst>
          </p:nvPr>
        </p:nvGraphicFramePr>
        <p:xfrm>
          <a:off x="1364975" y="2605338"/>
          <a:ext cx="9833112" cy="34383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74503">
                  <a:extLst>
                    <a:ext uri="{9D8B030D-6E8A-4147-A177-3AD203B41FA5}">
                      <a16:colId xmlns:a16="http://schemas.microsoft.com/office/drawing/2014/main" val="2402063385"/>
                    </a:ext>
                  </a:extLst>
                </a:gridCol>
                <a:gridCol w="6758609">
                  <a:extLst>
                    <a:ext uri="{9D8B030D-6E8A-4147-A177-3AD203B41FA5}">
                      <a16:colId xmlns:a16="http://schemas.microsoft.com/office/drawing/2014/main" val="2654274113"/>
                    </a:ext>
                  </a:extLst>
                </a:gridCol>
              </a:tblGrid>
              <a:tr h="46395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ক্ষেত্র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NikoshBAN" panose="02000000000000000000" pitchFamily="2" charset="0"/>
                        <a:cs typeface="NikoshBAN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নির্দেশক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NikoshBAN" panose="02000000000000000000" pitchFamily="2" charset="0"/>
                        <a:cs typeface="NikoshBAN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832624"/>
                  </a:ext>
                </a:extLst>
              </a:tr>
              <a:tr h="534102"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জ্ঞান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NikoshBAN" panose="02000000000000000000" pitchFamily="2" charset="0"/>
                        <a:cs typeface="NikoshBAN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DD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সহজ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প্রশ্নের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উত্তর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বলতে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পেরেছে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351544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NikoshBAN" panose="02000000000000000000" pitchFamily="2" charset="0"/>
                        <a:cs typeface="NikoshBAN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DD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err="1"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চিত্র</a:t>
                      </a:r>
                      <a:r>
                        <a:rPr lang="en-US" sz="2800" b="1" dirty="0"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/ </a:t>
                      </a:r>
                      <a:r>
                        <a:rPr lang="en-US" sz="2800" b="1" dirty="0" err="1"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ছবি</a:t>
                      </a:r>
                      <a:r>
                        <a:rPr lang="en-US" sz="2800" b="1" dirty="0"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/ </a:t>
                      </a:r>
                      <a:r>
                        <a:rPr lang="en-US" sz="2800" b="1" dirty="0" err="1"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ভিডিও</a:t>
                      </a:r>
                      <a:r>
                        <a:rPr lang="en-US" sz="2800" b="1" dirty="0"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</a:t>
                      </a:r>
                      <a:r>
                        <a:rPr lang="en-US" sz="2800" b="1" dirty="0" err="1"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সংশ্লিষ্ট</a:t>
                      </a:r>
                      <a:r>
                        <a:rPr lang="en-US" sz="2800" b="1" dirty="0"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 </a:t>
                      </a:r>
                      <a:r>
                        <a:rPr lang="en-US" sz="2800" b="1" dirty="0" err="1"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প্রশ্নের</a:t>
                      </a:r>
                      <a:r>
                        <a:rPr lang="en-US" sz="2800" b="1" dirty="0"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</a:t>
                      </a:r>
                      <a:r>
                        <a:rPr lang="en-US" sz="2800" b="1" dirty="0" err="1"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উত্তর</a:t>
                      </a:r>
                      <a:r>
                        <a:rPr lang="en-US" sz="2800" b="1" dirty="0"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</a:t>
                      </a:r>
                      <a:r>
                        <a:rPr lang="en-US" sz="2800" b="1" dirty="0" err="1"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বলতে</a:t>
                      </a:r>
                      <a:r>
                        <a:rPr lang="en-US" sz="2800" b="1" dirty="0"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</a:t>
                      </a:r>
                      <a:r>
                        <a:rPr lang="en-US" sz="2800" b="1" dirty="0" err="1"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পেরেছে</a:t>
                      </a:r>
                      <a:r>
                        <a:rPr lang="en-US" sz="2800" b="1" dirty="0"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।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NikoshBAN" panose="02000000000000000000" pitchFamily="2" charset="0"/>
                        <a:cs typeface="NikoshBAN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429717"/>
                  </a:ext>
                </a:extLst>
              </a:tr>
              <a:tr h="549342"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দক্ষতা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NikoshBAN" panose="02000000000000000000" pitchFamily="2" charset="0"/>
                        <a:cs typeface="NikoshBAN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DD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err="1"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সরল</a:t>
                      </a:r>
                      <a:r>
                        <a:rPr lang="en-US" sz="2800" b="1" dirty="0"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</a:t>
                      </a:r>
                      <a:r>
                        <a:rPr lang="en-US" sz="2800" b="1" dirty="0" err="1"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বাক্য</a:t>
                      </a:r>
                      <a:r>
                        <a:rPr lang="en-US" sz="2800" b="1" dirty="0"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</a:t>
                      </a:r>
                      <a:r>
                        <a:rPr lang="en-US" sz="2800" b="1" dirty="0" err="1"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স্পষ্ট</a:t>
                      </a:r>
                      <a:r>
                        <a:rPr lang="en-US" sz="2800" b="1" dirty="0"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ও </a:t>
                      </a:r>
                      <a:r>
                        <a:rPr lang="en-US" sz="2800" b="1" dirty="0" err="1"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শুদ্ধভাবে</a:t>
                      </a:r>
                      <a:r>
                        <a:rPr lang="en-US" sz="2800" b="1" dirty="0"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</a:t>
                      </a:r>
                      <a:r>
                        <a:rPr lang="en-US" sz="2800" b="1" dirty="0" err="1"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বলতে</a:t>
                      </a:r>
                      <a:r>
                        <a:rPr lang="en-US" sz="2800" b="1" dirty="0"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পেরেছে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676928"/>
                  </a:ext>
                </a:extLst>
              </a:tr>
              <a:tr h="4639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DD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বর্ননা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শুনে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নিজের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মতো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করে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বলতে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পেরেছে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202427"/>
                  </a:ext>
                </a:extLst>
              </a:tr>
              <a:tr h="80047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মূল্যবোধ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ও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দৃষ্টিভঙ্গি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NikoshBAN" panose="02000000000000000000" pitchFamily="2" charset="0"/>
                        <a:cs typeface="NikoshBAN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DD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ইতিবচক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মনোভাবের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সঙ্গে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প্রশ্নের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উত্তর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দিতে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পেরেছে</a:t>
                      </a: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NikoshBAN" panose="02000000000000000000" pitchFamily="2" charset="0"/>
                          <a:cs typeface="NikoshBAN" panose="02000000000000000000" pitchFamily="2" charset="0"/>
                        </a:rPr>
                        <a:t>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56855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F9929DD-0348-70E4-D9E2-42A630867870}"/>
              </a:ext>
            </a:extLst>
          </p:cNvPr>
          <p:cNvSpPr txBox="1"/>
          <p:nvPr/>
        </p:nvSpPr>
        <p:spPr>
          <a:xfrm>
            <a:off x="5045455" y="1789044"/>
            <a:ext cx="2810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মূল্যয়ন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নির্দেশক-৭</a:t>
            </a:r>
          </a:p>
        </p:txBody>
      </p:sp>
    </p:spTree>
    <p:extLst>
      <p:ext uri="{BB962C8B-B14F-4D97-AF65-F5344CB8AC3E}">
        <p14:creationId xmlns:p14="http://schemas.microsoft.com/office/powerpoint/2010/main" val="404167919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C1CC6D-89A1-4BD8-BDBC-FFCE9D2505EF}"/>
              </a:ext>
            </a:extLst>
          </p:cNvPr>
          <p:cNvGrpSpPr/>
          <p:nvPr/>
        </p:nvGrpSpPr>
        <p:grpSpPr>
          <a:xfrm>
            <a:off x="609600" y="3886200"/>
            <a:ext cx="6032554" cy="1898544"/>
            <a:chOff x="5413659" y="1364860"/>
            <a:chExt cx="3922676" cy="121334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F36CEEB-F102-4CE4-B011-F4B32BDF6656}"/>
                </a:ext>
              </a:extLst>
            </p:cNvPr>
            <p:cNvGrpSpPr/>
            <p:nvPr/>
          </p:nvGrpSpPr>
          <p:grpSpPr>
            <a:xfrm>
              <a:off x="5413659" y="1364860"/>
              <a:ext cx="3922676" cy="1213343"/>
              <a:chOff x="3119461" y="2798299"/>
              <a:chExt cx="3922676" cy="1213343"/>
            </a:xfrm>
          </p:grpSpPr>
          <p:sp>
            <p:nvSpPr>
              <p:cNvPr id="8" name="Rectangle: Top Corners Rounded 26">
                <a:extLst>
                  <a:ext uri="{FF2B5EF4-FFF2-40B4-BE49-F238E27FC236}">
                    <a16:creationId xmlns:a16="http://schemas.microsoft.com/office/drawing/2014/main" id="{44DCA4D6-F538-4D73-97F3-2DF6990033B3}"/>
                  </a:ext>
                </a:extLst>
              </p:cNvPr>
              <p:cNvSpPr/>
              <p:nvPr/>
            </p:nvSpPr>
            <p:spPr>
              <a:xfrm rot="5400000">
                <a:off x="4469981" y="1447779"/>
                <a:ext cx="1213343" cy="3914383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29">
                <a:extLst>
                  <a:ext uri="{FF2B5EF4-FFF2-40B4-BE49-F238E27FC236}">
                    <a16:creationId xmlns:a16="http://schemas.microsoft.com/office/drawing/2014/main" id="{37F7FAC6-EE9C-4FF0-9191-AE7BCE7F064B}"/>
                  </a:ext>
                </a:extLst>
              </p:cNvPr>
              <p:cNvSpPr/>
              <p:nvPr/>
            </p:nvSpPr>
            <p:spPr>
              <a:xfrm rot="5400000">
                <a:off x="6210702" y="3177235"/>
                <a:ext cx="1210370" cy="452501"/>
              </a:xfrm>
              <a:custGeom>
                <a:avLst/>
                <a:gdLst>
                  <a:gd name="connsiteX0" fmla="*/ 0 w 1213343"/>
                  <a:gd name="connsiteY0" fmla="*/ 452500 h 452500"/>
                  <a:gd name="connsiteX1" fmla="*/ 0 w 1213343"/>
                  <a:gd name="connsiteY1" fmla="*/ 202228 h 452500"/>
                  <a:gd name="connsiteX2" fmla="*/ 202228 w 1213343"/>
                  <a:gd name="connsiteY2" fmla="*/ 0 h 452500"/>
                  <a:gd name="connsiteX3" fmla="*/ 1011115 w 1213343"/>
                  <a:gd name="connsiteY3" fmla="*/ 0 h 452500"/>
                  <a:gd name="connsiteX4" fmla="*/ 1213343 w 1213343"/>
                  <a:gd name="connsiteY4" fmla="*/ 202228 h 452500"/>
                  <a:gd name="connsiteX5" fmla="*/ 1213343 w 1213343"/>
                  <a:gd name="connsiteY5" fmla="*/ 452500 h 4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3343" h="452500">
                    <a:moveTo>
                      <a:pt x="0" y="452500"/>
                    </a:moveTo>
                    <a:lnTo>
                      <a:pt x="0" y="202228"/>
                    </a:lnTo>
                    <a:cubicBezTo>
                      <a:pt x="0" y="90541"/>
                      <a:pt x="90541" y="0"/>
                      <a:pt x="202228" y="0"/>
                    </a:cubicBezTo>
                    <a:lnTo>
                      <a:pt x="1011115" y="0"/>
                    </a:lnTo>
                    <a:cubicBezTo>
                      <a:pt x="1122802" y="0"/>
                      <a:pt x="1213343" y="90541"/>
                      <a:pt x="1213343" y="202228"/>
                    </a:cubicBezTo>
                    <a:lnTo>
                      <a:pt x="1213343" y="452500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1EDB35-9F85-4F12-9B6B-A565FEFC5F96}"/>
                </a:ext>
              </a:extLst>
            </p:cNvPr>
            <p:cNvSpPr txBox="1"/>
            <p:nvPr/>
          </p:nvSpPr>
          <p:spPr>
            <a:xfrm>
              <a:off x="9119200" y="1549336"/>
              <a:ext cx="118060" cy="767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72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6DAB3D-BEC2-4D61-8D81-18DCA98418CA}"/>
                </a:ext>
              </a:extLst>
            </p:cNvPr>
            <p:cNvSpPr txBox="1"/>
            <p:nvPr/>
          </p:nvSpPr>
          <p:spPr>
            <a:xfrm>
              <a:off x="5593721" y="1642793"/>
              <a:ext cx="3110052" cy="767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 err="1">
                  <a:solidFill>
                    <a:srgbClr val="00B050"/>
                  </a:solidFill>
                </a:rPr>
                <a:t>সবাইকে</a:t>
              </a:r>
              <a:r>
                <a:rPr lang="en-US" sz="7200" b="1" dirty="0">
                  <a:solidFill>
                    <a:srgbClr val="00B050"/>
                  </a:solidFill>
                </a:rPr>
                <a:t> </a:t>
              </a:r>
              <a:r>
                <a:rPr lang="en-US" sz="7200" b="1" dirty="0" err="1">
                  <a:solidFill>
                    <a:srgbClr val="00B050"/>
                  </a:solidFill>
                </a:rPr>
                <a:t>ধন্যবাদ</a:t>
              </a:r>
              <a:endParaRPr lang="en-US" sz="72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9EDF0F-C82A-48B3-9399-93E30D6B48F6}"/>
              </a:ext>
            </a:extLst>
          </p:cNvPr>
          <p:cNvGrpSpPr/>
          <p:nvPr/>
        </p:nvGrpSpPr>
        <p:grpSpPr>
          <a:xfrm>
            <a:off x="517238" y="3630316"/>
            <a:ext cx="6338797" cy="2455379"/>
            <a:chOff x="1543242" y="699188"/>
            <a:chExt cx="4051069" cy="1569211"/>
          </a:xfrm>
        </p:grpSpPr>
        <p:sp>
          <p:nvSpPr>
            <p:cNvPr id="11" name="Freeform: Shape 25">
              <a:extLst>
                <a:ext uri="{FF2B5EF4-FFF2-40B4-BE49-F238E27FC236}">
                  <a16:creationId xmlns:a16="http://schemas.microsoft.com/office/drawing/2014/main" id="{28D15D18-648A-42E4-BF22-01898E8B0AC0}"/>
                </a:ext>
              </a:extLst>
            </p:cNvPr>
            <p:cNvSpPr/>
            <p:nvPr/>
          </p:nvSpPr>
          <p:spPr>
            <a:xfrm rot="16200000">
              <a:off x="4428455" y="1102542"/>
              <a:ext cx="1561514" cy="770199"/>
            </a:xfrm>
            <a:custGeom>
              <a:avLst/>
              <a:gdLst>
                <a:gd name="connsiteX0" fmla="*/ 1561514 w 1561514"/>
                <a:gd name="connsiteY0" fmla="*/ 0 h 641295"/>
                <a:gd name="connsiteX1" fmla="*/ 1561514 w 1561514"/>
                <a:gd name="connsiteY1" fmla="*/ 641295 h 641295"/>
                <a:gd name="connsiteX2" fmla="*/ 1090247 w 1561514"/>
                <a:gd name="connsiteY2" fmla="*/ 641295 h 641295"/>
                <a:gd name="connsiteX3" fmla="*/ 1083959 w 1561514"/>
                <a:gd name="connsiteY3" fmla="*/ 578925 h 641295"/>
                <a:gd name="connsiteX4" fmla="*/ 780757 w 1561514"/>
                <a:gd name="connsiteY4" fmla="*/ 331808 h 641295"/>
                <a:gd name="connsiteX5" fmla="*/ 477555 w 1561514"/>
                <a:gd name="connsiteY5" fmla="*/ 578925 h 641295"/>
                <a:gd name="connsiteX6" fmla="*/ 471267 w 1561514"/>
                <a:gd name="connsiteY6" fmla="*/ 641295 h 641295"/>
                <a:gd name="connsiteX7" fmla="*/ 0 w 1561514"/>
                <a:gd name="connsiteY7" fmla="*/ 641295 h 641295"/>
                <a:gd name="connsiteX8" fmla="*/ 0 w 1561514"/>
                <a:gd name="connsiteY8" fmla="*/ 0 h 6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1514" h="641295">
                  <a:moveTo>
                    <a:pt x="1561514" y="0"/>
                  </a:moveTo>
                  <a:lnTo>
                    <a:pt x="1561514" y="641295"/>
                  </a:lnTo>
                  <a:lnTo>
                    <a:pt x="1090247" y="641295"/>
                  </a:lnTo>
                  <a:lnTo>
                    <a:pt x="1083959" y="578925"/>
                  </a:lnTo>
                  <a:cubicBezTo>
                    <a:pt x="1055100" y="437896"/>
                    <a:pt x="930318" y="331808"/>
                    <a:pt x="780757" y="331808"/>
                  </a:cubicBezTo>
                  <a:cubicBezTo>
                    <a:pt x="631196" y="331808"/>
                    <a:pt x="506413" y="437896"/>
                    <a:pt x="477555" y="578925"/>
                  </a:cubicBezTo>
                  <a:lnTo>
                    <a:pt x="471267" y="641295"/>
                  </a:lnTo>
                  <a:lnTo>
                    <a:pt x="0" y="641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4A22F80-88B5-42CC-B09D-C7930205BCCA}"/>
                </a:ext>
              </a:extLst>
            </p:cNvPr>
            <p:cNvGrpSpPr/>
            <p:nvPr/>
          </p:nvGrpSpPr>
          <p:grpSpPr>
            <a:xfrm>
              <a:off x="1543242" y="699188"/>
              <a:ext cx="3914382" cy="1561514"/>
              <a:chOff x="777702" y="1039430"/>
              <a:chExt cx="3914382" cy="1561514"/>
            </a:xfrm>
          </p:grpSpPr>
          <p:sp>
            <p:nvSpPr>
              <p:cNvPr id="13" name="Freeform: Shape 9">
                <a:extLst>
                  <a:ext uri="{FF2B5EF4-FFF2-40B4-BE49-F238E27FC236}">
                    <a16:creationId xmlns:a16="http://schemas.microsoft.com/office/drawing/2014/main" id="{8A9B883D-EF96-429C-A314-F138863FD1A4}"/>
                  </a:ext>
                </a:extLst>
              </p:cNvPr>
              <p:cNvSpPr/>
              <p:nvPr/>
            </p:nvSpPr>
            <p:spPr>
              <a:xfrm rot="16200000">
                <a:off x="1954136" y="-137004"/>
                <a:ext cx="1561514" cy="3914382"/>
              </a:xfrm>
              <a:custGeom>
                <a:avLst/>
                <a:gdLst>
                  <a:gd name="connsiteX0" fmla="*/ 1561514 w 1561514"/>
                  <a:gd name="connsiteY0" fmla="*/ 260258 h 3914382"/>
                  <a:gd name="connsiteX1" fmla="*/ 1561514 w 1561514"/>
                  <a:gd name="connsiteY1" fmla="*/ 3914382 h 3914382"/>
                  <a:gd name="connsiteX2" fmla="*/ 1090247 w 1561514"/>
                  <a:gd name="connsiteY2" fmla="*/ 3914382 h 3914382"/>
                  <a:gd name="connsiteX3" fmla="*/ 1083959 w 1561514"/>
                  <a:gd name="connsiteY3" fmla="*/ 3852012 h 3914382"/>
                  <a:gd name="connsiteX4" fmla="*/ 780757 w 1561514"/>
                  <a:gd name="connsiteY4" fmla="*/ 3604895 h 3914382"/>
                  <a:gd name="connsiteX5" fmla="*/ 477555 w 1561514"/>
                  <a:gd name="connsiteY5" fmla="*/ 3852012 h 3914382"/>
                  <a:gd name="connsiteX6" fmla="*/ 471267 w 1561514"/>
                  <a:gd name="connsiteY6" fmla="*/ 3914382 h 3914382"/>
                  <a:gd name="connsiteX7" fmla="*/ 0 w 1561514"/>
                  <a:gd name="connsiteY7" fmla="*/ 3914382 h 3914382"/>
                  <a:gd name="connsiteX8" fmla="*/ 0 w 1561514"/>
                  <a:gd name="connsiteY8" fmla="*/ 260258 h 3914382"/>
                  <a:gd name="connsiteX9" fmla="*/ 260258 w 1561514"/>
                  <a:gd name="connsiteY9" fmla="*/ 0 h 3914382"/>
                  <a:gd name="connsiteX10" fmla="*/ 1301256 w 1561514"/>
                  <a:gd name="connsiteY10" fmla="*/ 0 h 3914382"/>
                  <a:gd name="connsiteX11" fmla="*/ 1561514 w 1561514"/>
                  <a:gd name="connsiteY11" fmla="*/ 260258 h 39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61514" h="3914382">
                    <a:moveTo>
                      <a:pt x="1561514" y="260258"/>
                    </a:moveTo>
                    <a:lnTo>
                      <a:pt x="1561514" y="3914382"/>
                    </a:lnTo>
                    <a:lnTo>
                      <a:pt x="1090247" y="3914382"/>
                    </a:lnTo>
                    <a:lnTo>
                      <a:pt x="1083959" y="3852012"/>
                    </a:lnTo>
                    <a:cubicBezTo>
                      <a:pt x="1055100" y="3710983"/>
                      <a:pt x="930318" y="3604895"/>
                      <a:pt x="780757" y="3604895"/>
                    </a:cubicBezTo>
                    <a:cubicBezTo>
                      <a:pt x="631196" y="3604895"/>
                      <a:pt x="506413" y="3710983"/>
                      <a:pt x="477555" y="3852012"/>
                    </a:cubicBezTo>
                    <a:lnTo>
                      <a:pt x="471267" y="3914382"/>
                    </a:lnTo>
                    <a:lnTo>
                      <a:pt x="0" y="3914382"/>
                    </a:lnTo>
                    <a:lnTo>
                      <a:pt x="0" y="260258"/>
                    </a:lnTo>
                    <a:cubicBezTo>
                      <a:pt x="0" y="116521"/>
                      <a:pt x="116521" y="0"/>
                      <a:pt x="260258" y="0"/>
                    </a:cubicBezTo>
                    <a:lnTo>
                      <a:pt x="1301256" y="0"/>
                    </a:lnTo>
                    <a:cubicBezTo>
                      <a:pt x="1444993" y="0"/>
                      <a:pt x="1561514" y="116521"/>
                      <a:pt x="1561514" y="26025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3A6E8"/>
                  </a:gs>
                  <a:gs pos="100000">
                    <a:srgbClr val="0066CC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8">
                <a:extLst>
                  <a:ext uri="{FF2B5EF4-FFF2-40B4-BE49-F238E27FC236}">
                    <a16:creationId xmlns:a16="http://schemas.microsoft.com/office/drawing/2014/main" id="{C328BB9E-BA83-4487-A40C-3640C9EA6DB8}"/>
                  </a:ext>
                </a:extLst>
              </p:cNvPr>
              <p:cNvSpPr/>
              <p:nvPr/>
            </p:nvSpPr>
            <p:spPr>
              <a:xfrm rot="16200000">
                <a:off x="2224374" y="-16821"/>
                <a:ext cx="1261403" cy="3674013"/>
              </a:xfrm>
              <a:custGeom>
                <a:avLst/>
                <a:gdLst>
                  <a:gd name="connsiteX0" fmla="*/ 1261403 w 1261403"/>
                  <a:gd name="connsiteY0" fmla="*/ 210238 h 3674013"/>
                  <a:gd name="connsiteX1" fmla="*/ 1261403 w 1261403"/>
                  <a:gd name="connsiteY1" fmla="*/ 3674013 h 3674013"/>
                  <a:gd name="connsiteX2" fmla="*/ 940190 w 1261403"/>
                  <a:gd name="connsiteY2" fmla="*/ 3674013 h 3674013"/>
                  <a:gd name="connsiteX3" fmla="*/ 933902 w 1261403"/>
                  <a:gd name="connsiteY3" fmla="*/ 3611645 h 3674013"/>
                  <a:gd name="connsiteX4" fmla="*/ 630700 w 1261403"/>
                  <a:gd name="connsiteY4" fmla="*/ 3364528 h 3674013"/>
                  <a:gd name="connsiteX5" fmla="*/ 327498 w 1261403"/>
                  <a:gd name="connsiteY5" fmla="*/ 3611645 h 3674013"/>
                  <a:gd name="connsiteX6" fmla="*/ 321211 w 1261403"/>
                  <a:gd name="connsiteY6" fmla="*/ 3674013 h 3674013"/>
                  <a:gd name="connsiteX7" fmla="*/ 0 w 1261403"/>
                  <a:gd name="connsiteY7" fmla="*/ 3674013 h 3674013"/>
                  <a:gd name="connsiteX8" fmla="*/ 0 w 1261403"/>
                  <a:gd name="connsiteY8" fmla="*/ 210238 h 3674013"/>
                  <a:gd name="connsiteX9" fmla="*/ 210238 w 1261403"/>
                  <a:gd name="connsiteY9" fmla="*/ 0 h 3674013"/>
                  <a:gd name="connsiteX10" fmla="*/ 1051165 w 1261403"/>
                  <a:gd name="connsiteY10" fmla="*/ 0 h 3674013"/>
                  <a:gd name="connsiteX11" fmla="*/ 1261403 w 1261403"/>
                  <a:gd name="connsiteY11" fmla="*/ 210238 h 367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61403" h="3674013">
                    <a:moveTo>
                      <a:pt x="1261403" y="210238"/>
                    </a:moveTo>
                    <a:lnTo>
                      <a:pt x="1261403" y="3674013"/>
                    </a:lnTo>
                    <a:lnTo>
                      <a:pt x="940190" y="3674013"/>
                    </a:lnTo>
                    <a:lnTo>
                      <a:pt x="933902" y="3611645"/>
                    </a:lnTo>
                    <a:cubicBezTo>
                      <a:pt x="905044" y="3470616"/>
                      <a:pt x="780261" y="3364528"/>
                      <a:pt x="630700" y="3364528"/>
                    </a:cubicBezTo>
                    <a:cubicBezTo>
                      <a:pt x="481139" y="3364528"/>
                      <a:pt x="356357" y="3470616"/>
                      <a:pt x="327498" y="3611645"/>
                    </a:cubicBezTo>
                    <a:lnTo>
                      <a:pt x="321211" y="3674013"/>
                    </a:lnTo>
                    <a:lnTo>
                      <a:pt x="0" y="3674013"/>
                    </a:lnTo>
                    <a:lnTo>
                      <a:pt x="0" y="210238"/>
                    </a:lnTo>
                    <a:cubicBezTo>
                      <a:pt x="0" y="94127"/>
                      <a:pt x="94127" y="0"/>
                      <a:pt x="210238" y="0"/>
                    </a:cubicBezTo>
                    <a:lnTo>
                      <a:pt x="1051165" y="0"/>
                    </a:lnTo>
                    <a:cubicBezTo>
                      <a:pt x="1167276" y="0"/>
                      <a:pt x="1261403" y="94127"/>
                      <a:pt x="1261403" y="210238"/>
                    </a:cubicBezTo>
                    <a:close/>
                  </a:path>
                </a:pathLst>
              </a:cu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Left Bracket 12">
                <a:extLst>
                  <a:ext uri="{FF2B5EF4-FFF2-40B4-BE49-F238E27FC236}">
                    <a16:creationId xmlns:a16="http://schemas.microsoft.com/office/drawing/2014/main" id="{9A036B36-32C2-451B-BCB8-E0DF87143723}"/>
                  </a:ext>
                </a:extLst>
              </p:cNvPr>
              <p:cNvSpPr/>
              <p:nvPr/>
            </p:nvSpPr>
            <p:spPr>
              <a:xfrm>
                <a:off x="903184" y="1092183"/>
                <a:ext cx="3788898" cy="1434903"/>
              </a:xfrm>
              <a:custGeom>
                <a:avLst/>
                <a:gdLst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4" fmla="*/ 3674013 w 3674013"/>
                  <a:gd name="connsiteY4" fmla="*/ 1434903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4" fmla="*/ 3674013 w 3674013"/>
                  <a:gd name="connsiteY4" fmla="*/ 1434903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74013" h="1434903" stroke="0" extrusionOk="0">
                    <a:moveTo>
                      <a:pt x="3674013" y="1434903"/>
                    </a:moveTo>
                    <a:cubicBezTo>
                      <a:pt x="1644912" y="1434903"/>
                      <a:pt x="0" y="1416003"/>
                      <a:pt x="0" y="1392688"/>
                    </a:cubicBezTo>
                    <a:lnTo>
                      <a:pt x="0" y="42215"/>
                    </a:lnTo>
                    <a:cubicBezTo>
                      <a:pt x="0" y="18900"/>
                      <a:pt x="1644912" y="0"/>
                      <a:pt x="3674013" y="0"/>
                    </a:cubicBezTo>
                    <a:lnTo>
                      <a:pt x="3674013" y="1434903"/>
                    </a:lnTo>
                    <a:close/>
                  </a:path>
                  <a:path w="3674013" h="1434903" fill="none">
                    <a:moveTo>
                      <a:pt x="3674013" y="1434903"/>
                    </a:moveTo>
                    <a:cubicBezTo>
                      <a:pt x="1644912" y="1434903"/>
                      <a:pt x="0" y="1416003"/>
                      <a:pt x="0" y="1392688"/>
                    </a:cubicBezTo>
                    <a:lnTo>
                      <a:pt x="0" y="42215"/>
                    </a:lnTo>
                    <a:cubicBezTo>
                      <a:pt x="0" y="18900"/>
                      <a:pt x="1644912" y="0"/>
                      <a:pt x="3674013" y="0"/>
                    </a:cubicBezTo>
                  </a:path>
                </a:pathLst>
              </a:custGeom>
              <a:ln w="9525">
                <a:solidFill>
                  <a:schemeClr val="bg1">
                    <a:lumMod val="9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6A1819-B2E6-4463-837D-56D1EEC9E752}"/>
                  </a:ext>
                </a:extLst>
              </p:cNvPr>
              <p:cNvSpPr txBox="1"/>
              <p:nvPr/>
            </p:nvSpPr>
            <p:spPr>
              <a:xfrm>
                <a:off x="1050138" y="1053985"/>
                <a:ext cx="3189445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88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152400" y="152400"/>
            <a:ext cx="11887200" cy="6477000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43640" y="1080896"/>
            <a:ext cx="4790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গাছ</a:t>
            </a:r>
            <a:r>
              <a:rPr lang="en-US" sz="4000" dirty="0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dirty="0" err="1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লাগাই</a:t>
            </a:r>
            <a:r>
              <a:rPr lang="en-US" sz="4000" dirty="0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, </a:t>
            </a:r>
            <a:r>
              <a:rPr lang="en-US" sz="4000" dirty="0" err="1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পরিবেশ</a:t>
            </a:r>
            <a:r>
              <a:rPr lang="en-US" sz="4000" dirty="0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dirty="0" err="1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বাঁচাই</a:t>
            </a:r>
            <a:r>
              <a:rPr lang="en-US" sz="4000" dirty="0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3345" y="4536531"/>
            <a:ext cx="62154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sz="4400" b="1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আজকের পাঠ এখানেই সমাপ্ত  </a:t>
            </a:r>
            <a:endParaRPr lang="en-US" sz="4400" b="1" dirty="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50" y="164692"/>
            <a:ext cx="6004029" cy="32481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662149"/>
      </p:ext>
    </p:extLst>
  </p:cSld>
  <p:clrMapOvr>
    <a:masterClrMapping/>
  </p:clrMapOvr>
  <p:transition spd="slow" advTm="4161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24" presetID="42" presetClass="path" presetSubtype="0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1898 L 0.43906 0.01435 " pathEditMode="relative" rAng="0" ptsTypes="AA" p14:bounceEnd="50000">
                                          <p:cBhvr>
                                            <p:cTn id="2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536" y="-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24" presetID="42" presetClass="path" presetSubtype="0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1898 L 0.43906 0.01435 " pathEditMode="relative" rAng="0" ptsTypes="AA">
                                          <p:cBhvr>
                                            <p:cTn id="2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536" y="-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2FE574-E1CB-B532-FA52-19AE7025532B}"/>
              </a:ext>
            </a:extLst>
          </p:cNvPr>
          <p:cNvSpPr/>
          <p:nvPr/>
        </p:nvSpPr>
        <p:spPr>
          <a:xfrm>
            <a:off x="-1" y="-25337"/>
            <a:ext cx="12192000" cy="664328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rgbClr val="A6D3E0"/>
              </a:gs>
              <a:gs pos="100000">
                <a:srgbClr val="48A6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dirty="0"/>
              <a:t> 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DCFFC5-9953-9269-DD1B-1F9E8E9B76E4}"/>
              </a:ext>
            </a:extLst>
          </p:cNvPr>
          <p:cNvGrpSpPr/>
          <p:nvPr/>
        </p:nvGrpSpPr>
        <p:grpSpPr>
          <a:xfrm>
            <a:off x="1509512" y="348297"/>
            <a:ext cx="1745939" cy="1093807"/>
            <a:chOff x="1097375" y="1153886"/>
            <a:chExt cx="8016049" cy="5021943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8BC5F37-4F38-C360-1208-34C669209518}"/>
                </a:ext>
              </a:extLst>
            </p:cNvPr>
            <p:cNvSpPr/>
            <p:nvPr/>
          </p:nvSpPr>
          <p:spPr>
            <a:xfrm>
              <a:off x="1097375" y="1153886"/>
              <a:ext cx="8016049" cy="5021943"/>
            </a:xfrm>
            <a:custGeom>
              <a:avLst/>
              <a:gdLst>
                <a:gd name="connsiteX0" fmla="*/ 5353342 w 8532980"/>
                <a:gd name="connsiteY0" fmla="*/ 0 h 5128846"/>
                <a:gd name="connsiteX1" fmla="*/ 6888821 w 8532980"/>
                <a:gd name="connsiteY1" fmla="*/ 859191 h 5128846"/>
                <a:gd name="connsiteX2" fmla="*/ 6917649 w 8532980"/>
                <a:gd name="connsiteY2" fmla="*/ 937588 h 5128846"/>
                <a:gd name="connsiteX3" fmla="*/ 6948250 w 8532980"/>
                <a:gd name="connsiteY3" fmla="*/ 932797 h 5128846"/>
                <a:gd name="connsiteX4" fmla="*/ 7019777 w 8532980"/>
                <a:gd name="connsiteY4" fmla="*/ 929091 h 5128846"/>
                <a:gd name="connsiteX5" fmla="*/ 7719350 w 8532980"/>
                <a:gd name="connsiteY5" fmla="*/ 1646818 h 5128846"/>
                <a:gd name="connsiteX6" fmla="*/ 7705137 w 8532980"/>
                <a:gd name="connsiteY6" fmla="*/ 1791465 h 5128846"/>
                <a:gd name="connsiteX7" fmla="*/ 7679535 w 8532980"/>
                <a:gd name="connsiteY7" fmla="*/ 1876083 h 5128846"/>
                <a:gd name="connsiteX8" fmla="*/ 7711475 w 8532980"/>
                <a:gd name="connsiteY8" fmla="*/ 1883804 h 5128846"/>
                <a:gd name="connsiteX9" fmla="*/ 8532980 w 8532980"/>
                <a:gd name="connsiteY9" fmla="*/ 2933563 h 5128846"/>
                <a:gd name="connsiteX10" fmla="*/ 7363796 w 8532980"/>
                <a:gd name="connsiteY10" fmla="*/ 4032739 h 5128846"/>
                <a:gd name="connsiteX11" fmla="*/ 6908697 w 8532980"/>
                <a:gd name="connsiteY11" fmla="*/ 3946361 h 5128846"/>
                <a:gd name="connsiteX12" fmla="*/ 6862254 w 8532980"/>
                <a:gd name="connsiteY12" fmla="*/ 3925327 h 5128846"/>
                <a:gd name="connsiteX13" fmla="*/ 6831636 w 8532980"/>
                <a:gd name="connsiteY13" fmla="*/ 3978359 h 5128846"/>
                <a:gd name="connsiteX14" fmla="*/ 5862130 w 8532980"/>
                <a:gd name="connsiteY14" fmla="*/ 4462975 h 5128846"/>
                <a:gd name="connsiteX15" fmla="*/ 5407031 w 8532980"/>
                <a:gd name="connsiteY15" fmla="*/ 4376597 h 5128846"/>
                <a:gd name="connsiteX16" fmla="*/ 5327458 w 8532980"/>
                <a:gd name="connsiteY16" fmla="*/ 4340559 h 5128846"/>
                <a:gd name="connsiteX17" fmla="*/ 5299365 w 8532980"/>
                <a:gd name="connsiteY17" fmla="*/ 4392627 h 5128846"/>
                <a:gd name="connsiteX18" fmla="*/ 3913948 w 8532980"/>
                <a:gd name="connsiteY18" fmla="*/ 5128846 h 5128846"/>
                <a:gd name="connsiteX19" fmla="*/ 2528530 w 8532980"/>
                <a:gd name="connsiteY19" fmla="*/ 4392627 h 5128846"/>
                <a:gd name="connsiteX20" fmla="*/ 2524908 w 8532980"/>
                <a:gd name="connsiteY20" fmla="*/ 4385912 h 5128846"/>
                <a:gd name="connsiteX21" fmla="*/ 2467882 w 8532980"/>
                <a:gd name="connsiteY21" fmla="*/ 4434184 h 5128846"/>
                <a:gd name="connsiteX22" fmla="*/ 2076744 w 8532980"/>
                <a:gd name="connsiteY22" fmla="*/ 4556760 h 5128846"/>
                <a:gd name="connsiteX23" fmla="*/ 1377171 w 8532980"/>
                <a:gd name="connsiteY23" fmla="*/ 3839033 h 5128846"/>
                <a:gd name="connsiteX24" fmla="*/ 1378369 w 8532980"/>
                <a:gd name="connsiteY24" fmla="*/ 3826848 h 5128846"/>
                <a:gd name="connsiteX25" fmla="*/ 1258047 w 8532980"/>
                <a:gd name="connsiteY25" fmla="*/ 3810453 h 5128846"/>
                <a:gd name="connsiteX26" fmla="*/ 0 w 8532980"/>
                <a:gd name="connsiteY26" fmla="*/ 2432264 h 5128846"/>
                <a:gd name="connsiteX27" fmla="*/ 1575582 w 8532980"/>
                <a:gd name="connsiteY27" fmla="*/ 1025495 h 5128846"/>
                <a:gd name="connsiteX28" fmla="*/ 2044112 w 8532980"/>
                <a:gd name="connsiteY28" fmla="*/ 1088741 h 5128846"/>
                <a:gd name="connsiteX29" fmla="*/ 2161983 w 8532980"/>
                <a:gd name="connsiteY29" fmla="*/ 1127260 h 5128846"/>
                <a:gd name="connsiteX30" fmla="*/ 2169262 w 8532980"/>
                <a:gd name="connsiteY30" fmla="*/ 1099241 h 5128846"/>
                <a:gd name="connsiteX31" fmla="*/ 3254034 w 8532980"/>
                <a:gd name="connsiteY31" fmla="*/ 240049 h 5128846"/>
                <a:gd name="connsiteX32" fmla="*/ 4002899 w 8532980"/>
                <a:gd name="connsiteY32" fmla="*/ 561287 h 5128846"/>
                <a:gd name="connsiteX33" fmla="*/ 4013512 w 8532980"/>
                <a:gd name="connsiteY33" fmla="*/ 572812 h 5128846"/>
                <a:gd name="connsiteX34" fmla="*/ 4067439 w 8532980"/>
                <a:gd name="connsiteY34" fmla="*/ 511934 h 5128846"/>
                <a:gd name="connsiteX35" fmla="*/ 5353342 w 8532980"/>
                <a:gd name="connsiteY35" fmla="*/ 0 h 51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532980" h="5128846">
                  <a:moveTo>
                    <a:pt x="5353342" y="0"/>
                  </a:moveTo>
                  <a:cubicBezTo>
                    <a:pt x="6043602" y="0"/>
                    <a:pt x="6635843" y="354281"/>
                    <a:pt x="6888821" y="859191"/>
                  </a:cubicBezTo>
                  <a:lnTo>
                    <a:pt x="6917649" y="937588"/>
                  </a:lnTo>
                  <a:lnTo>
                    <a:pt x="6948250" y="932797"/>
                  </a:lnTo>
                  <a:cubicBezTo>
                    <a:pt x="6971768" y="930347"/>
                    <a:pt x="6995630" y="929091"/>
                    <a:pt x="7019777" y="929091"/>
                  </a:cubicBezTo>
                  <a:cubicBezTo>
                    <a:pt x="7406140" y="929091"/>
                    <a:pt x="7719350" y="1250428"/>
                    <a:pt x="7719350" y="1646818"/>
                  </a:cubicBezTo>
                  <a:cubicBezTo>
                    <a:pt x="7719350" y="1696367"/>
                    <a:pt x="7714456" y="1744743"/>
                    <a:pt x="7705137" y="1791465"/>
                  </a:cubicBezTo>
                  <a:lnTo>
                    <a:pt x="7679535" y="1876083"/>
                  </a:lnTo>
                  <a:lnTo>
                    <a:pt x="7711475" y="1883804"/>
                  </a:lnTo>
                  <a:cubicBezTo>
                    <a:pt x="8187413" y="2022972"/>
                    <a:pt x="8532980" y="2440329"/>
                    <a:pt x="8532980" y="2933563"/>
                  </a:cubicBezTo>
                  <a:cubicBezTo>
                    <a:pt x="8532980" y="3540621"/>
                    <a:pt x="8009518" y="4032739"/>
                    <a:pt x="7363796" y="4032739"/>
                  </a:cubicBezTo>
                  <a:cubicBezTo>
                    <a:pt x="7202365" y="4032739"/>
                    <a:pt x="7048576" y="4001982"/>
                    <a:pt x="6908697" y="3946361"/>
                  </a:cubicBezTo>
                  <a:lnTo>
                    <a:pt x="6862254" y="3925327"/>
                  </a:lnTo>
                  <a:lnTo>
                    <a:pt x="6831636" y="3978359"/>
                  </a:lnTo>
                  <a:cubicBezTo>
                    <a:pt x="6621525" y="4270742"/>
                    <a:pt x="6265707" y="4462975"/>
                    <a:pt x="5862130" y="4462975"/>
                  </a:cubicBezTo>
                  <a:cubicBezTo>
                    <a:pt x="5700699" y="4462975"/>
                    <a:pt x="5546910" y="4432218"/>
                    <a:pt x="5407031" y="4376597"/>
                  </a:cubicBezTo>
                  <a:lnTo>
                    <a:pt x="5327458" y="4340559"/>
                  </a:lnTo>
                  <a:lnTo>
                    <a:pt x="5299365" y="4392627"/>
                  </a:lnTo>
                  <a:cubicBezTo>
                    <a:pt x="5032558" y="4831152"/>
                    <a:pt x="4512190" y="5128846"/>
                    <a:pt x="3913948" y="5128846"/>
                  </a:cubicBezTo>
                  <a:cubicBezTo>
                    <a:pt x="3315706" y="5128846"/>
                    <a:pt x="2795338" y="4831152"/>
                    <a:pt x="2528530" y="4392627"/>
                  </a:cubicBezTo>
                  <a:lnTo>
                    <a:pt x="2524908" y="4385912"/>
                  </a:lnTo>
                  <a:lnTo>
                    <a:pt x="2467882" y="4434184"/>
                  </a:lnTo>
                  <a:cubicBezTo>
                    <a:pt x="2356229" y="4511572"/>
                    <a:pt x="2221630" y="4556760"/>
                    <a:pt x="2076744" y="4556760"/>
                  </a:cubicBezTo>
                  <a:cubicBezTo>
                    <a:pt x="1690381" y="4556760"/>
                    <a:pt x="1377171" y="4235423"/>
                    <a:pt x="1377171" y="3839033"/>
                  </a:cubicBezTo>
                  <a:lnTo>
                    <a:pt x="1378369" y="3826848"/>
                  </a:lnTo>
                  <a:lnTo>
                    <a:pt x="1258047" y="3810453"/>
                  </a:lnTo>
                  <a:cubicBezTo>
                    <a:pt x="540081" y="3679277"/>
                    <a:pt x="0" y="3112084"/>
                    <a:pt x="0" y="2432264"/>
                  </a:cubicBezTo>
                  <a:cubicBezTo>
                    <a:pt x="0" y="1655327"/>
                    <a:pt x="705412" y="1025495"/>
                    <a:pt x="1575582" y="1025495"/>
                  </a:cubicBezTo>
                  <a:cubicBezTo>
                    <a:pt x="1738739" y="1025495"/>
                    <a:pt x="1896103" y="1047638"/>
                    <a:pt x="2044112" y="1088741"/>
                  </a:cubicBezTo>
                  <a:lnTo>
                    <a:pt x="2161983" y="1127260"/>
                  </a:lnTo>
                  <a:lnTo>
                    <a:pt x="2169262" y="1099241"/>
                  </a:lnTo>
                  <a:cubicBezTo>
                    <a:pt x="2347984" y="594330"/>
                    <a:pt x="2766385" y="240049"/>
                    <a:pt x="3254034" y="240049"/>
                  </a:cubicBezTo>
                  <a:cubicBezTo>
                    <a:pt x="3538496" y="240049"/>
                    <a:pt x="3799394" y="360603"/>
                    <a:pt x="4002899" y="561287"/>
                  </a:cubicBezTo>
                  <a:lnTo>
                    <a:pt x="4013512" y="572812"/>
                  </a:lnTo>
                  <a:lnTo>
                    <a:pt x="4067439" y="511934"/>
                  </a:lnTo>
                  <a:cubicBezTo>
                    <a:pt x="4373088" y="199283"/>
                    <a:pt x="4835647" y="0"/>
                    <a:pt x="5353342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342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3187AD8-C24C-2D59-8BE9-B4509D7C7BCA}"/>
                </a:ext>
              </a:extLst>
            </p:cNvPr>
            <p:cNvSpPr/>
            <p:nvPr/>
          </p:nvSpPr>
          <p:spPr>
            <a:xfrm>
              <a:off x="1454058" y="1386719"/>
              <a:ext cx="7302684" cy="4389362"/>
            </a:xfrm>
            <a:custGeom>
              <a:avLst/>
              <a:gdLst>
                <a:gd name="connsiteX0" fmla="*/ 5353342 w 8532980"/>
                <a:gd name="connsiteY0" fmla="*/ 0 h 5128846"/>
                <a:gd name="connsiteX1" fmla="*/ 6888821 w 8532980"/>
                <a:gd name="connsiteY1" fmla="*/ 859191 h 5128846"/>
                <a:gd name="connsiteX2" fmla="*/ 6917649 w 8532980"/>
                <a:gd name="connsiteY2" fmla="*/ 937588 h 5128846"/>
                <a:gd name="connsiteX3" fmla="*/ 6948250 w 8532980"/>
                <a:gd name="connsiteY3" fmla="*/ 932797 h 5128846"/>
                <a:gd name="connsiteX4" fmla="*/ 7019777 w 8532980"/>
                <a:gd name="connsiteY4" fmla="*/ 929091 h 5128846"/>
                <a:gd name="connsiteX5" fmla="*/ 7719350 w 8532980"/>
                <a:gd name="connsiteY5" fmla="*/ 1646818 h 5128846"/>
                <a:gd name="connsiteX6" fmla="*/ 7705137 w 8532980"/>
                <a:gd name="connsiteY6" fmla="*/ 1791465 h 5128846"/>
                <a:gd name="connsiteX7" fmla="*/ 7679535 w 8532980"/>
                <a:gd name="connsiteY7" fmla="*/ 1876083 h 5128846"/>
                <a:gd name="connsiteX8" fmla="*/ 7711475 w 8532980"/>
                <a:gd name="connsiteY8" fmla="*/ 1883804 h 5128846"/>
                <a:gd name="connsiteX9" fmla="*/ 8532980 w 8532980"/>
                <a:gd name="connsiteY9" fmla="*/ 2933563 h 5128846"/>
                <a:gd name="connsiteX10" fmla="*/ 7363796 w 8532980"/>
                <a:gd name="connsiteY10" fmla="*/ 4032739 h 5128846"/>
                <a:gd name="connsiteX11" fmla="*/ 6908697 w 8532980"/>
                <a:gd name="connsiteY11" fmla="*/ 3946361 h 5128846"/>
                <a:gd name="connsiteX12" fmla="*/ 6862254 w 8532980"/>
                <a:gd name="connsiteY12" fmla="*/ 3925327 h 5128846"/>
                <a:gd name="connsiteX13" fmla="*/ 6831636 w 8532980"/>
                <a:gd name="connsiteY13" fmla="*/ 3978359 h 5128846"/>
                <a:gd name="connsiteX14" fmla="*/ 5862130 w 8532980"/>
                <a:gd name="connsiteY14" fmla="*/ 4462975 h 5128846"/>
                <a:gd name="connsiteX15" fmla="*/ 5407031 w 8532980"/>
                <a:gd name="connsiteY15" fmla="*/ 4376597 h 5128846"/>
                <a:gd name="connsiteX16" fmla="*/ 5327458 w 8532980"/>
                <a:gd name="connsiteY16" fmla="*/ 4340559 h 5128846"/>
                <a:gd name="connsiteX17" fmla="*/ 5299365 w 8532980"/>
                <a:gd name="connsiteY17" fmla="*/ 4392627 h 5128846"/>
                <a:gd name="connsiteX18" fmla="*/ 3913948 w 8532980"/>
                <a:gd name="connsiteY18" fmla="*/ 5128846 h 5128846"/>
                <a:gd name="connsiteX19" fmla="*/ 2528530 w 8532980"/>
                <a:gd name="connsiteY19" fmla="*/ 4392627 h 5128846"/>
                <a:gd name="connsiteX20" fmla="*/ 2524908 w 8532980"/>
                <a:gd name="connsiteY20" fmla="*/ 4385912 h 5128846"/>
                <a:gd name="connsiteX21" fmla="*/ 2467882 w 8532980"/>
                <a:gd name="connsiteY21" fmla="*/ 4434184 h 5128846"/>
                <a:gd name="connsiteX22" fmla="*/ 2076744 w 8532980"/>
                <a:gd name="connsiteY22" fmla="*/ 4556760 h 5128846"/>
                <a:gd name="connsiteX23" fmla="*/ 1377171 w 8532980"/>
                <a:gd name="connsiteY23" fmla="*/ 3839033 h 5128846"/>
                <a:gd name="connsiteX24" fmla="*/ 1378369 w 8532980"/>
                <a:gd name="connsiteY24" fmla="*/ 3826848 h 5128846"/>
                <a:gd name="connsiteX25" fmla="*/ 1258047 w 8532980"/>
                <a:gd name="connsiteY25" fmla="*/ 3810453 h 5128846"/>
                <a:gd name="connsiteX26" fmla="*/ 0 w 8532980"/>
                <a:gd name="connsiteY26" fmla="*/ 2432264 h 5128846"/>
                <a:gd name="connsiteX27" fmla="*/ 1575582 w 8532980"/>
                <a:gd name="connsiteY27" fmla="*/ 1025495 h 5128846"/>
                <a:gd name="connsiteX28" fmla="*/ 2044112 w 8532980"/>
                <a:gd name="connsiteY28" fmla="*/ 1088741 h 5128846"/>
                <a:gd name="connsiteX29" fmla="*/ 2161983 w 8532980"/>
                <a:gd name="connsiteY29" fmla="*/ 1127260 h 5128846"/>
                <a:gd name="connsiteX30" fmla="*/ 2169262 w 8532980"/>
                <a:gd name="connsiteY30" fmla="*/ 1099241 h 5128846"/>
                <a:gd name="connsiteX31" fmla="*/ 3254034 w 8532980"/>
                <a:gd name="connsiteY31" fmla="*/ 240049 h 5128846"/>
                <a:gd name="connsiteX32" fmla="*/ 4002899 w 8532980"/>
                <a:gd name="connsiteY32" fmla="*/ 561287 h 5128846"/>
                <a:gd name="connsiteX33" fmla="*/ 4013512 w 8532980"/>
                <a:gd name="connsiteY33" fmla="*/ 572812 h 5128846"/>
                <a:gd name="connsiteX34" fmla="*/ 4067439 w 8532980"/>
                <a:gd name="connsiteY34" fmla="*/ 511934 h 5128846"/>
                <a:gd name="connsiteX35" fmla="*/ 5353342 w 8532980"/>
                <a:gd name="connsiteY35" fmla="*/ 0 h 51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532980" h="5128846">
                  <a:moveTo>
                    <a:pt x="5353342" y="0"/>
                  </a:moveTo>
                  <a:cubicBezTo>
                    <a:pt x="6043602" y="0"/>
                    <a:pt x="6635843" y="354281"/>
                    <a:pt x="6888821" y="859191"/>
                  </a:cubicBezTo>
                  <a:lnTo>
                    <a:pt x="6917649" y="937588"/>
                  </a:lnTo>
                  <a:lnTo>
                    <a:pt x="6948250" y="932797"/>
                  </a:lnTo>
                  <a:cubicBezTo>
                    <a:pt x="6971768" y="930347"/>
                    <a:pt x="6995630" y="929091"/>
                    <a:pt x="7019777" y="929091"/>
                  </a:cubicBezTo>
                  <a:cubicBezTo>
                    <a:pt x="7406140" y="929091"/>
                    <a:pt x="7719350" y="1250428"/>
                    <a:pt x="7719350" y="1646818"/>
                  </a:cubicBezTo>
                  <a:cubicBezTo>
                    <a:pt x="7719350" y="1696367"/>
                    <a:pt x="7714456" y="1744743"/>
                    <a:pt x="7705137" y="1791465"/>
                  </a:cubicBezTo>
                  <a:lnTo>
                    <a:pt x="7679535" y="1876083"/>
                  </a:lnTo>
                  <a:lnTo>
                    <a:pt x="7711475" y="1883804"/>
                  </a:lnTo>
                  <a:cubicBezTo>
                    <a:pt x="8187413" y="2022972"/>
                    <a:pt x="8532980" y="2440329"/>
                    <a:pt x="8532980" y="2933563"/>
                  </a:cubicBezTo>
                  <a:cubicBezTo>
                    <a:pt x="8532980" y="3540621"/>
                    <a:pt x="8009518" y="4032739"/>
                    <a:pt x="7363796" y="4032739"/>
                  </a:cubicBezTo>
                  <a:cubicBezTo>
                    <a:pt x="7202365" y="4032739"/>
                    <a:pt x="7048576" y="4001982"/>
                    <a:pt x="6908697" y="3946361"/>
                  </a:cubicBezTo>
                  <a:lnTo>
                    <a:pt x="6862254" y="3925327"/>
                  </a:lnTo>
                  <a:lnTo>
                    <a:pt x="6831636" y="3978359"/>
                  </a:lnTo>
                  <a:cubicBezTo>
                    <a:pt x="6621525" y="4270742"/>
                    <a:pt x="6265707" y="4462975"/>
                    <a:pt x="5862130" y="4462975"/>
                  </a:cubicBezTo>
                  <a:cubicBezTo>
                    <a:pt x="5700699" y="4462975"/>
                    <a:pt x="5546910" y="4432218"/>
                    <a:pt x="5407031" y="4376597"/>
                  </a:cubicBezTo>
                  <a:lnTo>
                    <a:pt x="5327458" y="4340559"/>
                  </a:lnTo>
                  <a:lnTo>
                    <a:pt x="5299365" y="4392627"/>
                  </a:lnTo>
                  <a:cubicBezTo>
                    <a:pt x="5032558" y="4831152"/>
                    <a:pt x="4512190" y="5128846"/>
                    <a:pt x="3913948" y="5128846"/>
                  </a:cubicBezTo>
                  <a:cubicBezTo>
                    <a:pt x="3315706" y="5128846"/>
                    <a:pt x="2795338" y="4831152"/>
                    <a:pt x="2528530" y="4392627"/>
                  </a:cubicBezTo>
                  <a:lnTo>
                    <a:pt x="2524908" y="4385912"/>
                  </a:lnTo>
                  <a:lnTo>
                    <a:pt x="2467882" y="4434184"/>
                  </a:lnTo>
                  <a:cubicBezTo>
                    <a:pt x="2356229" y="4511572"/>
                    <a:pt x="2221630" y="4556760"/>
                    <a:pt x="2076744" y="4556760"/>
                  </a:cubicBezTo>
                  <a:cubicBezTo>
                    <a:pt x="1690381" y="4556760"/>
                    <a:pt x="1377171" y="4235423"/>
                    <a:pt x="1377171" y="3839033"/>
                  </a:cubicBezTo>
                  <a:lnTo>
                    <a:pt x="1378369" y="3826848"/>
                  </a:lnTo>
                  <a:lnTo>
                    <a:pt x="1258047" y="3810453"/>
                  </a:lnTo>
                  <a:cubicBezTo>
                    <a:pt x="540081" y="3679277"/>
                    <a:pt x="0" y="3112084"/>
                    <a:pt x="0" y="2432264"/>
                  </a:cubicBezTo>
                  <a:cubicBezTo>
                    <a:pt x="0" y="1655327"/>
                    <a:pt x="705412" y="1025495"/>
                    <a:pt x="1575582" y="1025495"/>
                  </a:cubicBezTo>
                  <a:cubicBezTo>
                    <a:pt x="1738739" y="1025495"/>
                    <a:pt x="1896103" y="1047638"/>
                    <a:pt x="2044112" y="1088741"/>
                  </a:cubicBezTo>
                  <a:lnTo>
                    <a:pt x="2161983" y="1127260"/>
                  </a:lnTo>
                  <a:lnTo>
                    <a:pt x="2169262" y="1099241"/>
                  </a:lnTo>
                  <a:cubicBezTo>
                    <a:pt x="2347984" y="594330"/>
                    <a:pt x="2766385" y="240049"/>
                    <a:pt x="3254034" y="240049"/>
                  </a:cubicBezTo>
                  <a:cubicBezTo>
                    <a:pt x="3538496" y="240049"/>
                    <a:pt x="3799394" y="360603"/>
                    <a:pt x="4002899" y="561287"/>
                  </a:cubicBezTo>
                  <a:lnTo>
                    <a:pt x="4013512" y="572812"/>
                  </a:lnTo>
                  <a:lnTo>
                    <a:pt x="4067439" y="511934"/>
                  </a:lnTo>
                  <a:cubicBezTo>
                    <a:pt x="4373088" y="199283"/>
                    <a:pt x="4835647" y="0"/>
                    <a:pt x="53533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651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7FA7166-D9A7-F35D-AD10-9F1C4465AD81}"/>
              </a:ext>
            </a:extLst>
          </p:cNvPr>
          <p:cNvGrpSpPr/>
          <p:nvPr/>
        </p:nvGrpSpPr>
        <p:grpSpPr>
          <a:xfrm rot="3199893">
            <a:off x="2782192" y="164349"/>
            <a:ext cx="1453281" cy="2906560"/>
            <a:chOff x="3187700" y="1663700"/>
            <a:chExt cx="1765301" cy="35306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582013-C1F9-F4B1-0A87-8296CD1C28E0}"/>
                </a:ext>
              </a:extLst>
            </p:cNvPr>
            <p:cNvSpPr/>
            <p:nvPr/>
          </p:nvSpPr>
          <p:spPr>
            <a:xfrm>
              <a:off x="3187700" y="1663700"/>
              <a:ext cx="1765300" cy="3530600"/>
            </a:xfrm>
            <a:custGeom>
              <a:avLst/>
              <a:gdLst>
                <a:gd name="connsiteX0" fmla="*/ 1765300 w 1765300"/>
                <a:gd name="connsiteY0" fmla="*/ 0 h 3530600"/>
                <a:gd name="connsiteX1" fmla="*/ 1765300 w 1765300"/>
                <a:gd name="connsiteY1" fmla="*/ 1168598 h 3530600"/>
                <a:gd name="connsiteX2" fmla="*/ 1745343 w 1765300"/>
                <a:gd name="connsiteY2" fmla="*/ 1166586 h 3530600"/>
                <a:gd name="connsiteX3" fmla="*/ 1146629 w 1765300"/>
                <a:gd name="connsiteY3" fmla="*/ 1765300 h 3530600"/>
                <a:gd name="connsiteX4" fmla="*/ 1745343 w 1765300"/>
                <a:gd name="connsiteY4" fmla="*/ 2364014 h 3530600"/>
                <a:gd name="connsiteX5" fmla="*/ 1765300 w 1765300"/>
                <a:gd name="connsiteY5" fmla="*/ 2362002 h 3530600"/>
                <a:gd name="connsiteX6" fmla="*/ 1765300 w 1765300"/>
                <a:gd name="connsiteY6" fmla="*/ 3530600 h 3530600"/>
                <a:gd name="connsiteX7" fmla="*/ 0 w 1765300"/>
                <a:gd name="connsiteY7" fmla="*/ 1765300 h 3530600"/>
                <a:gd name="connsiteX8" fmla="*/ 1765300 w 1765300"/>
                <a:gd name="connsiteY8" fmla="*/ 0 h 353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5300" h="3530600">
                  <a:moveTo>
                    <a:pt x="1765300" y="0"/>
                  </a:moveTo>
                  <a:lnTo>
                    <a:pt x="1765300" y="1168598"/>
                  </a:lnTo>
                  <a:lnTo>
                    <a:pt x="1745343" y="1166586"/>
                  </a:lnTo>
                  <a:cubicBezTo>
                    <a:pt x="1414682" y="1166586"/>
                    <a:pt x="1146629" y="1434639"/>
                    <a:pt x="1146629" y="1765300"/>
                  </a:cubicBezTo>
                  <a:cubicBezTo>
                    <a:pt x="1146629" y="2095961"/>
                    <a:pt x="1414682" y="2364014"/>
                    <a:pt x="1745343" y="2364014"/>
                  </a:cubicBezTo>
                  <a:lnTo>
                    <a:pt x="1765300" y="2362002"/>
                  </a:lnTo>
                  <a:lnTo>
                    <a:pt x="1765300" y="3530600"/>
                  </a:lnTo>
                  <a:cubicBezTo>
                    <a:pt x="790352" y="3530600"/>
                    <a:pt x="0" y="2740248"/>
                    <a:pt x="0" y="1765300"/>
                  </a:cubicBezTo>
                  <a:cubicBezTo>
                    <a:pt x="0" y="790352"/>
                    <a:pt x="790352" y="0"/>
                    <a:pt x="176530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EA473D0-B5DE-558B-0180-1B6B118D8253}"/>
                </a:ext>
              </a:extLst>
            </p:cNvPr>
            <p:cNvSpPr/>
            <p:nvPr/>
          </p:nvSpPr>
          <p:spPr>
            <a:xfrm>
              <a:off x="3497944" y="1973943"/>
              <a:ext cx="1455057" cy="2910114"/>
            </a:xfrm>
            <a:custGeom>
              <a:avLst/>
              <a:gdLst>
                <a:gd name="connsiteX0" fmla="*/ 1455057 w 1455057"/>
                <a:gd name="connsiteY0" fmla="*/ 0 h 2910114"/>
                <a:gd name="connsiteX1" fmla="*/ 1455057 w 1455057"/>
                <a:gd name="connsiteY1" fmla="*/ 858355 h 2910114"/>
                <a:gd name="connsiteX2" fmla="*/ 1435099 w 1455057"/>
                <a:gd name="connsiteY2" fmla="*/ 856343 h 2910114"/>
                <a:gd name="connsiteX3" fmla="*/ 836385 w 1455057"/>
                <a:gd name="connsiteY3" fmla="*/ 1455057 h 2910114"/>
                <a:gd name="connsiteX4" fmla="*/ 1435099 w 1455057"/>
                <a:gd name="connsiteY4" fmla="*/ 2053771 h 2910114"/>
                <a:gd name="connsiteX5" fmla="*/ 1455057 w 1455057"/>
                <a:gd name="connsiteY5" fmla="*/ 2051759 h 2910114"/>
                <a:gd name="connsiteX6" fmla="*/ 1455057 w 1455057"/>
                <a:gd name="connsiteY6" fmla="*/ 2910114 h 2910114"/>
                <a:gd name="connsiteX7" fmla="*/ 0 w 1455057"/>
                <a:gd name="connsiteY7" fmla="*/ 1455057 h 2910114"/>
                <a:gd name="connsiteX8" fmla="*/ 1455057 w 1455057"/>
                <a:gd name="connsiteY8" fmla="*/ 0 h 291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5057" h="2910114">
                  <a:moveTo>
                    <a:pt x="1455057" y="0"/>
                  </a:moveTo>
                  <a:lnTo>
                    <a:pt x="1455057" y="858355"/>
                  </a:lnTo>
                  <a:lnTo>
                    <a:pt x="1435099" y="856343"/>
                  </a:lnTo>
                  <a:cubicBezTo>
                    <a:pt x="1104438" y="856343"/>
                    <a:pt x="836385" y="1124396"/>
                    <a:pt x="836385" y="1455057"/>
                  </a:cubicBezTo>
                  <a:cubicBezTo>
                    <a:pt x="836385" y="1785718"/>
                    <a:pt x="1104438" y="2053771"/>
                    <a:pt x="1435099" y="2053771"/>
                  </a:cubicBezTo>
                  <a:lnTo>
                    <a:pt x="1455057" y="2051759"/>
                  </a:lnTo>
                  <a:lnTo>
                    <a:pt x="1455057" y="2910114"/>
                  </a:lnTo>
                  <a:cubicBezTo>
                    <a:pt x="651451" y="2910114"/>
                    <a:pt x="0" y="2258663"/>
                    <a:pt x="0" y="1455057"/>
                  </a:cubicBezTo>
                  <a:cubicBezTo>
                    <a:pt x="0" y="651451"/>
                    <a:pt x="651451" y="0"/>
                    <a:pt x="1455057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621BD9-BD86-05E6-A2D9-64AF02F82A97}"/>
                </a:ext>
              </a:extLst>
            </p:cNvPr>
            <p:cNvSpPr/>
            <p:nvPr/>
          </p:nvSpPr>
          <p:spPr>
            <a:xfrm>
              <a:off x="3715658" y="2191657"/>
              <a:ext cx="1237343" cy="2474686"/>
            </a:xfrm>
            <a:custGeom>
              <a:avLst/>
              <a:gdLst>
                <a:gd name="connsiteX0" fmla="*/ 1237343 w 1237343"/>
                <a:gd name="connsiteY0" fmla="*/ 0 h 2474686"/>
                <a:gd name="connsiteX1" fmla="*/ 1237343 w 1237343"/>
                <a:gd name="connsiteY1" fmla="*/ 640641 h 2474686"/>
                <a:gd name="connsiteX2" fmla="*/ 1217385 w 1237343"/>
                <a:gd name="connsiteY2" fmla="*/ 638629 h 2474686"/>
                <a:gd name="connsiteX3" fmla="*/ 618671 w 1237343"/>
                <a:gd name="connsiteY3" fmla="*/ 1237343 h 2474686"/>
                <a:gd name="connsiteX4" fmla="*/ 1217385 w 1237343"/>
                <a:gd name="connsiteY4" fmla="*/ 1836057 h 2474686"/>
                <a:gd name="connsiteX5" fmla="*/ 1237343 w 1237343"/>
                <a:gd name="connsiteY5" fmla="*/ 1834045 h 2474686"/>
                <a:gd name="connsiteX6" fmla="*/ 1237343 w 1237343"/>
                <a:gd name="connsiteY6" fmla="*/ 2474686 h 2474686"/>
                <a:gd name="connsiteX7" fmla="*/ 0 w 1237343"/>
                <a:gd name="connsiteY7" fmla="*/ 1237343 h 2474686"/>
                <a:gd name="connsiteX8" fmla="*/ 1237343 w 1237343"/>
                <a:gd name="connsiteY8" fmla="*/ 0 h 247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7343" h="2474686">
                  <a:moveTo>
                    <a:pt x="1237343" y="0"/>
                  </a:moveTo>
                  <a:lnTo>
                    <a:pt x="1237343" y="640641"/>
                  </a:lnTo>
                  <a:lnTo>
                    <a:pt x="1217385" y="638629"/>
                  </a:lnTo>
                  <a:cubicBezTo>
                    <a:pt x="886724" y="638629"/>
                    <a:pt x="618671" y="906682"/>
                    <a:pt x="618671" y="1237343"/>
                  </a:cubicBezTo>
                  <a:cubicBezTo>
                    <a:pt x="618671" y="1568004"/>
                    <a:pt x="886724" y="1836057"/>
                    <a:pt x="1217385" y="1836057"/>
                  </a:cubicBezTo>
                  <a:lnTo>
                    <a:pt x="1237343" y="1834045"/>
                  </a:lnTo>
                  <a:lnTo>
                    <a:pt x="1237343" y="2474686"/>
                  </a:lnTo>
                  <a:cubicBezTo>
                    <a:pt x="553977" y="2474686"/>
                    <a:pt x="0" y="1920709"/>
                    <a:pt x="0" y="1237343"/>
                  </a:cubicBezTo>
                  <a:cubicBezTo>
                    <a:pt x="0" y="553977"/>
                    <a:pt x="553977" y="0"/>
                    <a:pt x="1237343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3C69D75-39E2-2460-0F42-5899AC9BAF98}"/>
                </a:ext>
              </a:extLst>
            </p:cNvPr>
            <p:cNvSpPr/>
            <p:nvPr/>
          </p:nvSpPr>
          <p:spPr>
            <a:xfrm>
              <a:off x="3989615" y="2465614"/>
              <a:ext cx="963385" cy="1926772"/>
            </a:xfrm>
            <a:custGeom>
              <a:avLst/>
              <a:gdLst>
                <a:gd name="connsiteX0" fmla="*/ 963385 w 963385"/>
                <a:gd name="connsiteY0" fmla="*/ 0 h 1926772"/>
                <a:gd name="connsiteX1" fmla="*/ 963385 w 963385"/>
                <a:gd name="connsiteY1" fmla="*/ 366684 h 1926772"/>
                <a:gd name="connsiteX2" fmla="*/ 943428 w 963385"/>
                <a:gd name="connsiteY2" fmla="*/ 364672 h 1926772"/>
                <a:gd name="connsiteX3" fmla="*/ 344714 w 963385"/>
                <a:gd name="connsiteY3" fmla="*/ 963386 h 1926772"/>
                <a:gd name="connsiteX4" fmla="*/ 943428 w 963385"/>
                <a:gd name="connsiteY4" fmla="*/ 1562100 h 1926772"/>
                <a:gd name="connsiteX5" fmla="*/ 963385 w 963385"/>
                <a:gd name="connsiteY5" fmla="*/ 1560088 h 1926772"/>
                <a:gd name="connsiteX6" fmla="*/ 963385 w 963385"/>
                <a:gd name="connsiteY6" fmla="*/ 1926772 h 1926772"/>
                <a:gd name="connsiteX7" fmla="*/ 864886 w 963385"/>
                <a:gd name="connsiteY7" fmla="*/ 1921798 h 1926772"/>
                <a:gd name="connsiteX8" fmla="*/ 0 w 963385"/>
                <a:gd name="connsiteY8" fmla="*/ 963386 h 1926772"/>
                <a:gd name="connsiteX9" fmla="*/ 864886 w 963385"/>
                <a:gd name="connsiteY9" fmla="*/ 4974 h 192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3385" h="1926772">
                  <a:moveTo>
                    <a:pt x="963385" y="0"/>
                  </a:moveTo>
                  <a:lnTo>
                    <a:pt x="963385" y="366684"/>
                  </a:lnTo>
                  <a:lnTo>
                    <a:pt x="943428" y="364672"/>
                  </a:lnTo>
                  <a:cubicBezTo>
                    <a:pt x="612767" y="364672"/>
                    <a:pt x="344714" y="632725"/>
                    <a:pt x="344714" y="963386"/>
                  </a:cubicBezTo>
                  <a:cubicBezTo>
                    <a:pt x="344714" y="1294047"/>
                    <a:pt x="612767" y="1562100"/>
                    <a:pt x="943428" y="1562100"/>
                  </a:cubicBezTo>
                  <a:lnTo>
                    <a:pt x="963385" y="1560088"/>
                  </a:lnTo>
                  <a:lnTo>
                    <a:pt x="963385" y="1926772"/>
                  </a:lnTo>
                  <a:lnTo>
                    <a:pt x="864886" y="1921798"/>
                  </a:lnTo>
                  <a:cubicBezTo>
                    <a:pt x="379093" y="1872463"/>
                    <a:pt x="0" y="1462195"/>
                    <a:pt x="0" y="963386"/>
                  </a:cubicBezTo>
                  <a:cubicBezTo>
                    <a:pt x="0" y="464577"/>
                    <a:pt x="379093" y="54309"/>
                    <a:pt x="864886" y="4974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57030C0-20F5-C227-0BF7-B13803C4D0C6}"/>
              </a:ext>
            </a:extLst>
          </p:cNvPr>
          <p:cNvSpPr/>
          <p:nvPr/>
        </p:nvSpPr>
        <p:spPr>
          <a:xfrm>
            <a:off x="1818145" y="678243"/>
            <a:ext cx="8555708" cy="5668433"/>
          </a:xfrm>
          <a:custGeom>
            <a:avLst/>
            <a:gdLst>
              <a:gd name="connsiteX0" fmla="*/ 5353342 w 8532980"/>
              <a:gd name="connsiteY0" fmla="*/ 0 h 5128846"/>
              <a:gd name="connsiteX1" fmla="*/ 6888821 w 8532980"/>
              <a:gd name="connsiteY1" fmla="*/ 859191 h 5128846"/>
              <a:gd name="connsiteX2" fmla="*/ 6917649 w 8532980"/>
              <a:gd name="connsiteY2" fmla="*/ 937588 h 5128846"/>
              <a:gd name="connsiteX3" fmla="*/ 6948250 w 8532980"/>
              <a:gd name="connsiteY3" fmla="*/ 932797 h 5128846"/>
              <a:gd name="connsiteX4" fmla="*/ 7019777 w 8532980"/>
              <a:gd name="connsiteY4" fmla="*/ 929091 h 5128846"/>
              <a:gd name="connsiteX5" fmla="*/ 7719350 w 8532980"/>
              <a:gd name="connsiteY5" fmla="*/ 1646818 h 5128846"/>
              <a:gd name="connsiteX6" fmla="*/ 7705137 w 8532980"/>
              <a:gd name="connsiteY6" fmla="*/ 1791465 h 5128846"/>
              <a:gd name="connsiteX7" fmla="*/ 7679535 w 8532980"/>
              <a:gd name="connsiteY7" fmla="*/ 1876083 h 5128846"/>
              <a:gd name="connsiteX8" fmla="*/ 7711475 w 8532980"/>
              <a:gd name="connsiteY8" fmla="*/ 1883804 h 5128846"/>
              <a:gd name="connsiteX9" fmla="*/ 8532980 w 8532980"/>
              <a:gd name="connsiteY9" fmla="*/ 2933563 h 5128846"/>
              <a:gd name="connsiteX10" fmla="*/ 7363796 w 8532980"/>
              <a:gd name="connsiteY10" fmla="*/ 4032739 h 5128846"/>
              <a:gd name="connsiteX11" fmla="*/ 6908697 w 8532980"/>
              <a:gd name="connsiteY11" fmla="*/ 3946361 h 5128846"/>
              <a:gd name="connsiteX12" fmla="*/ 6862254 w 8532980"/>
              <a:gd name="connsiteY12" fmla="*/ 3925327 h 5128846"/>
              <a:gd name="connsiteX13" fmla="*/ 6831636 w 8532980"/>
              <a:gd name="connsiteY13" fmla="*/ 3978359 h 5128846"/>
              <a:gd name="connsiteX14" fmla="*/ 5862130 w 8532980"/>
              <a:gd name="connsiteY14" fmla="*/ 4462975 h 5128846"/>
              <a:gd name="connsiteX15" fmla="*/ 5407031 w 8532980"/>
              <a:gd name="connsiteY15" fmla="*/ 4376597 h 5128846"/>
              <a:gd name="connsiteX16" fmla="*/ 5327458 w 8532980"/>
              <a:gd name="connsiteY16" fmla="*/ 4340559 h 5128846"/>
              <a:gd name="connsiteX17" fmla="*/ 5299365 w 8532980"/>
              <a:gd name="connsiteY17" fmla="*/ 4392627 h 5128846"/>
              <a:gd name="connsiteX18" fmla="*/ 3913948 w 8532980"/>
              <a:gd name="connsiteY18" fmla="*/ 5128846 h 5128846"/>
              <a:gd name="connsiteX19" fmla="*/ 2528530 w 8532980"/>
              <a:gd name="connsiteY19" fmla="*/ 4392627 h 5128846"/>
              <a:gd name="connsiteX20" fmla="*/ 2524908 w 8532980"/>
              <a:gd name="connsiteY20" fmla="*/ 4385912 h 5128846"/>
              <a:gd name="connsiteX21" fmla="*/ 2467882 w 8532980"/>
              <a:gd name="connsiteY21" fmla="*/ 4434184 h 5128846"/>
              <a:gd name="connsiteX22" fmla="*/ 2076744 w 8532980"/>
              <a:gd name="connsiteY22" fmla="*/ 4556760 h 5128846"/>
              <a:gd name="connsiteX23" fmla="*/ 1377171 w 8532980"/>
              <a:gd name="connsiteY23" fmla="*/ 3839033 h 5128846"/>
              <a:gd name="connsiteX24" fmla="*/ 1378369 w 8532980"/>
              <a:gd name="connsiteY24" fmla="*/ 3826848 h 5128846"/>
              <a:gd name="connsiteX25" fmla="*/ 1258047 w 8532980"/>
              <a:gd name="connsiteY25" fmla="*/ 3810453 h 5128846"/>
              <a:gd name="connsiteX26" fmla="*/ 0 w 8532980"/>
              <a:gd name="connsiteY26" fmla="*/ 2432264 h 5128846"/>
              <a:gd name="connsiteX27" fmla="*/ 1575582 w 8532980"/>
              <a:gd name="connsiteY27" fmla="*/ 1025495 h 5128846"/>
              <a:gd name="connsiteX28" fmla="*/ 2044112 w 8532980"/>
              <a:gd name="connsiteY28" fmla="*/ 1088741 h 5128846"/>
              <a:gd name="connsiteX29" fmla="*/ 2161983 w 8532980"/>
              <a:gd name="connsiteY29" fmla="*/ 1127260 h 5128846"/>
              <a:gd name="connsiteX30" fmla="*/ 2169262 w 8532980"/>
              <a:gd name="connsiteY30" fmla="*/ 1099241 h 5128846"/>
              <a:gd name="connsiteX31" fmla="*/ 3254034 w 8532980"/>
              <a:gd name="connsiteY31" fmla="*/ 240049 h 5128846"/>
              <a:gd name="connsiteX32" fmla="*/ 4002899 w 8532980"/>
              <a:gd name="connsiteY32" fmla="*/ 561287 h 5128846"/>
              <a:gd name="connsiteX33" fmla="*/ 4013512 w 8532980"/>
              <a:gd name="connsiteY33" fmla="*/ 572812 h 5128846"/>
              <a:gd name="connsiteX34" fmla="*/ 4067439 w 8532980"/>
              <a:gd name="connsiteY34" fmla="*/ 511934 h 5128846"/>
              <a:gd name="connsiteX35" fmla="*/ 5353342 w 8532980"/>
              <a:gd name="connsiteY35" fmla="*/ 0 h 512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532980" h="5128846">
                <a:moveTo>
                  <a:pt x="5353342" y="0"/>
                </a:moveTo>
                <a:cubicBezTo>
                  <a:pt x="6043602" y="0"/>
                  <a:pt x="6635843" y="354281"/>
                  <a:pt x="6888821" y="859191"/>
                </a:cubicBezTo>
                <a:lnTo>
                  <a:pt x="6917649" y="937588"/>
                </a:lnTo>
                <a:lnTo>
                  <a:pt x="6948250" y="932797"/>
                </a:lnTo>
                <a:cubicBezTo>
                  <a:pt x="6971768" y="930347"/>
                  <a:pt x="6995630" y="929091"/>
                  <a:pt x="7019777" y="929091"/>
                </a:cubicBezTo>
                <a:cubicBezTo>
                  <a:pt x="7406140" y="929091"/>
                  <a:pt x="7719350" y="1250428"/>
                  <a:pt x="7719350" y="1646818"/>
                </a:cubicBezTo>
                <a:cubicBezTo>
                  <a:pt x="7719350" y="1696367"/>
                  <a:pt x="7714456" y="1744743"/>
                  <a:pt x="7705137" y="1791465"/>
                </a:cubicBezTo>
                <a:lnTo>
                  <a:pt x="7679535" y="1876083"/>
                </a:lnTo>
                <a:lnTo>
                  <a:pt x="7711475" y="1883804"/>
                </a:lnTo>
                <a:cubicBezTo>
                  <a:pt x="8187413" y="2022972"/>
                  <a:pt x="8532980" y="2440329"/>
                  <a:pt x="8532980" y="2933563"/>
                </a:cubicBezTo>
                <a:cubicBezTo>
                  <a:pt x="8532980" y="3540621"/>
                  <a:pt x="8009518" y="4032739"/>
                  <a:pt x="7363796" y="4032739"/>
                </a:cubicBezTo>
                <a:cubicBezTo>
                  <a:pt x="7202365" y="4032739"/>
                  <a:pt x="7048576" y="4001982"/>
                  <a:pt x="6908697" y="3946361"/>
                </a:cubicBezTo>
                <a:lnTo>
                  <a:pt x="6862254" y="3925327"/>
                </a:lnTo>
                <a:lnTo>
                  <a:pt x="6831636" y="3978359"/>
                </a:lnTo>
                <a:cubicBezTo>
                  <a:pt x="6621525" y="4270742"/>
                  <a:pt x="6265707" y="4462975"/>
                  <a:pt x="5862130" y="4462975"/>
                </a:cubicBezTo>
                <a:cubicBezTo>
                  <a:pt x="5700699" y="4462975"/>
                  <a:pt x="5546910" y="4432218"/>
                  <a:pt x="5407031" y="4376597"/>
                </a:cubicBezTo>
                <a:lnTo>
                  <a:pt x="5327458" y="4340559"/>
                </a:lnTo>
                <a:lnTo>
                  <a:pt x="5299365" y="4392627"/>
                </a:lnTo>
                <a:cubicBezTo>
                  <a:pt x="5032558" y="4831152"/>
                  <a:pt x="4512190" y="5128846"/>
                  <a:pt x="3913948" y="5128846"/>
                </a:cubicBezTo>
                <a:cubicBezTo>
                  <a:pt x="3315706" y="5128846"/>
                  <a:pt x="2795338" y="4831152"/>
                  <a:pt x="2528530" y="4392627"/>
                </a:cubicBezTo>
                <a:lnTo>
                  <a:pt x="2524908" y="4385912"/>
                </a:lnTo>
                <a:lnTo>
                  <a:pt x="2467882" y="4434184"/>
                </a:lnTo>
                <a:cubicBezTo>
                  <a:pt x="2356229" y="4511572"/>
                  <a:pt x="2221630" y="4556760"/>
                  <a:pt x="2076744" y="4556760"/>
                </a:cubicBezTo>
                <a:cubicBezTo>
                  <a:pt x="1690381" y="4556760"/>
                  <a:pt x="1377171" y="4235423"/>
                  <a:pt x="1377171" y="3839033"/>
                </a:cubicBezTo>
                <a:lnTo>
                  <a:pt x="1378369" y="3826848"/>
                </a:lnTo>
                <a:lnTo>
                  <a:pt x="1258047" y="3810453"/>
                </a:lnTo>
                <a:cubicBezTo>
                  <a:pt x="540081" y="3679277"/>
                  <a:pt x="0" y="3112084"/>
                  <a:pt x="0" y="2432264"/>
                </a:cubicBezTo>
                <a:cubicBezTo>
                  <a:pt x="0" y="1655327"/>
                  <a:pt x="705412" y="1025495"/>
                  <a:pt x="1575582" y="1025495"/>
                </a:cubicBezTo>
                <a:cubicBezTo>
                  <a:pt x="1738739" y="1025495"/>
                  <a:pt x="1896103" y="1047638"/>
                  <a:pt x="2044112" y="1088741"/>
                </a:cubicBezTo>
                <a:lnTo>
                  <a:pt x="2161983" y="1127260"/>
                </a:lnTo>
                <a:lnTo>
                  <a:pt x="2169262" y="1099241"/>
                </a:lnTo>
                <a:cubicBezTo>
                  <a:pt x="2347984" y="594330"/>
                  <a:pt x="2766385" y="240049"/>
                  <a:pt x="3254034" y="240049"/>
                </a:cubicBezTo>
                <a:cubicBezTo>
                  <a:pt x="3538496" y="240049"/>
                  <a:pt x="3799394" y="360603"/>
                  <a:pt x="4002899" y="561287"/>
                </a:cubicBezTo>
                <a:lnTo>
                  <a:pt x="4013512" y="572812"/>
                </a:lnTo>
                <a:lnTo>
                  <a:pt x="4067439" y="511934"/>
                </a:lnTo>
                <a:cubicBezTo>
                  <a:pt x="4373088" y="199283"/>
                  <a:pt x="4835647" y="0"/>
                  <a:pt x="5353342" y="0"/>
                </a:cubicBezTo>
                <a:close/>
              </a:path>
            </a:pathLst>
          </a:custGeom>
          <a:solidFill>
            <a:srgbClr val="0066CC"/>
          </a:solidFill>
          <a:ln>
            <a:noFill/>
          </a:ln>
          <a:effectLst>
            <a:outerShdw blurRad="520700" dist="5207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CD7C455-E6BA-8DDF-47DF-5B506893AB52}"/>
              </a:ext>
            </a:extLst>
          </p:cNvPr>
          <p:cNvSpPr/>
          <p:nvPr/>
        </p:nvSpPr>
        <p:spPr>
          <a:xfrm>
            <a:off x="2087978" y="957947"/>
            <a:ext cx="8016049" cy="5021943"/>
          </a:xfrm>
          <a:custGeom>
            <a:avLst/>
            <a:gdLst>
              <a:gd name="connsiteX0" fmla="*/ 5353342 w 8532980"/>
              <a:gd name="connsiteY0" fmla="*/ 0 h 5128846"/>
              <a:gd name="connsiteX1" fmla="*/ 6888821 w 8532980"/>
              <a:gd name="connsiteY1" fmla="*/ 859191 h 5128846"/>
              <a:gd name="connsiteX2" fmla="*/ 6917649 w 8532980"/>
              <a:gd name="connsiteY2" fmla="*/ 937588 h 5128846"/>
              <a:gd name="connsiteX3" fmla="*/ 6948250 w 8532980"/>
              <a:gd name="connsiteY3" fmla="*/ 932797 h 5128846"/>
              <a:gd name="connsiteX4" fmla="*/ 7019777 w 8532980"/>
              <a:gd name="connsiteY4" fmla="*/ 929091 h 5128846"/>
              <a:gd name="connsiteX5" fmla="*/ 7719350 w 8532980"/>
              <a:gd name="connsiteY5" fmla="*/ 1646818 h 5128846"/>
              <a:gd name="connsiteX6" fmla="*/ 7705137 w 8532980"/>
              <a:gd name="connsiteY6" fmla="*/ 1791465 h 5128846"/>
              <a:gd name="connsiteX7" fmla="*/ 7679535 w 8532980"/>
              <a:gd name="connsiteY7" fmla="*/ 1876083 h 5128846"/>
              <a:gd name="connsiteX8" fmla="*/ 7711475 w 8532980"/>
              <a:gd name="connsiteY8" fmla="*/ 1883804 h 5128846"/>
              <a:gd name="connsiteX9" fmla="*/ 8532980 w 8532980"/>
              <a:gd name="connsiteY9" fmla="*/ 2933563 h 5128846"/>
              <a:gd name="connsiteX10" fmla="*/ 7363796 w 8532980"/>
              <a:gd name="connsiteY10" fmla="*/ 4032739 h 5128846"/>
              <a:gd name="connsiteX11" fmla="*/ 6908697 w 8532980"/>
              <a:gd name="connsiteY11" fmla="*/ 3946361 h 5128846"/>
              <a:gd name="connsiteX12" fmla="*/ 6862254 w 8532980"/>
              <a:gd name="connsiteY12" fmla="*/ 3925327 h 5128846"/>
              <a:gd name="connsiteX13" fmla="*/ 6831636 w 8532980"/>
              <a:gd name="connsiteY13" fmla="*/ 3978359 h 5128846"/>
              <a:gd name="connsiteX14" fmla="*/ 5862130 w 8532980"/>
              <a:gd name="connsiteY14" fmla="*/ 4462975 h 5128846"/>
              <a:gd name="connsiteX15" fmla="*/ 5407031 w 8532980"/>
              <a:gd name="connsiteY15" fmla="*/ 4376597 h 5128846"/>
              <a:gd name="connsiteX16" fmla="*/ 5327458 w 8532980"/>
              <a:gd name="connsiteY16" fmla="*/ 4340559 h 5128846"/>
              <a:gd name="connsiteX17" fmla="*/ 5299365 w 8532980"/>
              <a:gd name="connsiteY17" fmla="*/ 4392627 h 5128846"/>
              <a:gd name="connsiteX18" fmla="*/ 3913948 w 8532980"/>
              <a:gd name="connsiteY18" fmla="*/ 5128846 h 5128846"/>
              <a:gd name="connsiteX19" fmla="*/ 2528530 w 8532980"/>
              <a:gd name="connsiteY19" fmla="*/ 4392627 h 5128846"/>
              <a:gd name="connsiteX20" fmla="*/ 2524908 w 8532980"/>
              <a:gd name="connsiteY20" fmla="*/ 4385912 h 5128846"/>
              <a:gd name="connsiteX21" fmla="*/ 2467882 w 8532980"/>
              <a:gd name="connsiteY21" fmla="*/ 4434184 h 5128846"/>
              <a:gd name="connsiteX22" fmla="*/ 2076744 w 8532980"/>
              <a:gd name="connsiteY22" fmla="*/ 4556760 h 5128846"/>
              <a:gd name="connsiteX23" fmla="*/ 1377171 w 8532980"/>
              <a:gd name="connsiteY23" fmla="*/ 3839033 h 5128846"/>
              <a:gd name="connsiteX24" fmla="*/ 1378369 w 8532980"/>
              <a:gd name="connsiteY24" fmla="*/ 3826848 h 5128846"/>
              <a:gd name="connsiteX25" fmla="*/ 1258047 w 8532980"/>
              <a:gd name="connsiteY25" fmla="*/ 3810453 h 5128846"/>
              <a:gd name="connsiteX26" fmla="*/ 0 w 8532980"/>
              <a:gd name="connsiteY26" fmla="*/ 2432264 h 5128846"/>
              <a:gd name="connsiteX27" fmla="*/ 1575582 w 8532980"/>
              <a:gd name="connsiteY27" fmla="*/ 1025495 h 5128846"/>
              <a:gd name="connsiteX28" fmla="*/ 2044112 w 8532980"/>
              <a:gd name="connsiteY28" fmla="*/ 1088741 h 5128846"/>
              <a:gd name="connsiteX29" fmla="*/ 2161983 w 8532980"/>
              <a:gd name="connsiteY29" fmla="*/ 1127260 h 5128846"/>
              <a:gd name="connsiteX30" fmla="*/ 2169262 w 8532980"/>
              <a:gd name="connsiteY30" fmla="*/ 1099241 h 5128846"/>
              <a:gd name="connsiteX31" fmla="*/ 3254034 w 8532980"/>
              <a:gd name="connsiteY31" fmla="*/ 240049 h 5128846"/>
              <a:gd name="connsiteX32" fmla="*/ 4002899 w 8532980"/>
              <a:gd name="connsiteY32" fmla="*/ 561287 h 5128846"/>
              <a:gd name="connsiteX33" fmla="*/ 4013512 w 8532980"/>
              <a:gd name="connsiteY33" fmla="*/ 572812 h 5128846"/>
              <a:gd name="connsiteX34" fmla="*/ 4067439 w 8532980"/>
              <a:gd name="connsiteY34" fmla="*/ 511934 h 5128846"/>
              <a:gd name="connsiteX35" fmla="*/ 5353342 w 8532980"/>
              <a:gd name="connsiteY35" fmla="*/ 0 h 512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532980" h="5128846">
                <a:moveTo>
                  <a:pt x="5353342" y="0"/>
                </a:moveTo>
                <a:cubicBezTo>
                  <a:pt x="6043602" y="0"/>
                  <a:pt x="6635843" y="354281"/>
                  <a:pt x="6888821" y="859191"/>
                </a:cubicBezTo>
                <a:lnTo>
                  <a:pt x="6917649" y="937588"/>
                </a:lnTo>
                <a:lnTo>
                  <a:pt x="6948250" y="932797"/>
                </a:lnTo>
                <a:cubicBezTo>
                  <a:pt x="6971768" y="930347"/>
                  <a:pt x="6995630" y="929091"/>
                  <a:pt x="7019777" y="929091"/>
                </a:cubicBezTo>
                <a:cubicBezTo>
                  <a:pt x="7406140" y="929091"/>
                  <a:pt x="7719350" y="1250428"/>
                  <a:pt x="7719350" y="1646818"/>
                </a:cubicBezTo>
                <a:cubicBezTo>
                  <a:pt x="7719350" y="1696367"/>
                  <a:pt x="7714456" y="1744743"/>
                  <a:pt x="7705137" y="1791465"/>
                </a:cubicBezTo>
                <a:lnTo>
                  <a:pt x="7679535" y="1876083"/>
                </a:lnTo>
                <a:lnTo>
                  <a:pt x="7711475" y="1883804"/>
                </a:lnTo>
                <a:cubicBezTo>
                  <a:pt x="8187413" y="2022972"/>
                  <a:pt x="8532980" y="2440329"/>
                  <a:pt x="8532980" y="2933563"/>
                </a:cubicBezTo>
                <a:cubicBezTo>
                  <a:pt x="8532980" y="3540621"/>
                  <a:pt x="8009518" y="4032739"/>
                  <a:pt x="7363796" y="4032739"/>
                </a:cubicBezTo>
                <a:cubicBezTo>
                  <a:pt x="7202365" y="4032739"/>
                  <a:pt x="7048576" y="4001982"/>
                  <a:pt x="6908697" y="3946361"/>
                </a:cubicBezTo>
                <a:lnTo>
                  <a:pt x="6862254" y="3925327"/>
                </a:lnTo>
                <a:lnTo>
                  <a:pt x="6831636" y="3978359"/>
                </a:lnTo>
                <a:cubicBezTo>
                  <a:pt x="6621525" y="4270742"/>
                  <a:pt x="6265707" y="4462975"/>
                  <a:pt x="5862130" y="4462975"/>
                </a:cubicBezTo>
                <a:cubicBezTo>
                  <a:pt x="5700699" y="4462975"/>
                  <a:pt x="5546910" y="4432218"/>
                  <a:pt x="5407031" y="4376597"/>
                </a:cubicBezTo>
                <a:lnTo>
                  <a:pt x="5327458" y="4340559"/>
                </a:lnTo>
                <a:lnTo>
                  <a:pt x="5299365" y="4392627"/>
                </a:lnTo>
                <a:cubicBezTo>
                  <a:pt x="5032558" y="4831152"/>
                  <a:pt x="4512190" y="5128846"/>
                  <a:pt x="3913948" y="5128846"/>
                </a:cubicBezTo>
                <a:cubicBezTo>
                  <a:pt x="3315706" y="5128846"/>
                  <a:pt x="2795338" y="4831152"/>
                  <a:pt x="2528530" y="4392627"/>
                </a:cubicBezTo>
                <a:lnTo>
                  <a:pt x="2524908" y="4385912"/>
                </a:lnTo>
                <a:lnTo>
                  <a:pt x="2467882" y="4434184"/>
                </a:lnTo>
                <a:cubicBezTo>
                  <a:pt x="2356229" y="4511572"/>
                  <a:pt x="2221630" y="4556760"/>
                  <a:pt x="2076744" y="4556760"/>
                </a:cubicBezTo>
                <a:cubicBezTo>
                  <a:pt x="1690381" y="4556760"/>
                  <a:pt x="1377171" y="4235423"/>
                  <a:pt x="1377171" y="3839033"/>
                </a:cubicBezTo>
                <a:lnTo>
                  <a:pt x="1378369" y="3826848"/>
                </a:lnTo>
                <a:lnTo>
                  <a:pt x="1258047" y="3810453"/>
                </a:lnTo>
                <a:cubicBezTo>
                  <a:pt x="540081" y="3679277"/>
                  <a:pt x="0" y="3112084"/>
                  <a:pt x="0" y="2432264"/>
                </a:cubicBezTo>
                <a:cubicBezTo>
                  <a:pt x="0" y="1655327"/>
                  <a:pt x="705412" y="1025495"/>
                  <a:pt x="1575582" y="1025495"/>
                </a:cubicBezTo>
                <a:cubicBezTo>
                  <a:pt x="1738739" y="1025495"/>
                  <a:pt x="1896103" y="1047638"/>
                  <a:pt x="2044112" y="1088741"/>
                </a:cubicBezTo>
                <a:lnTo>
                  <a:pt x="2161983" y="1127260"/>
                </a:lnTo>
                <a:lnTo>
                  <a:pt x="2169262" y="1099241"/>
                </a:lnTo>
                <a:cubicBezTo>
                  <a:pt x="2347984" y="594330"/>
                  <a:pt x="2766385" y="240049"/>
                  <a:pt x="3254034" y="240049"/>
                </a:cubicBezTo>
                <a:cubicBezTo>
                  <a:pt x="3538496" y="240049"/>
                  <a:pt x="3799394" y="360603"/>
                  <a:pt x="4002899" y="561287"/>
                </a:cubicBezTo>
                <a:lnTo>
                  <a:pt x="4013512" y="572812"/>
                </a:lnTo>
                <a:lnTo>
                  <a:pt x="4067439" y="511934"/>
                </a:lnTo>
                <a:cubicBezTo>
                  <a:pt x="4373088" y="199283"/>
                  <a:pt x="4835647" y="0"/>
                  <a:pt x="5353342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3429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7E38B1F-A7AF-3C4A-B23E-875BDA5C44F8}"/>
              </a:ext>
            </a:extLst>
          </p:cNvPr>
          <p:cNvSpPr/>
          <p:nvPr/>
        </p:nvSpPr>
        <p:spPr>
          <a:xfrm>
            <a:off x="2444658" y="1234319"/>
            <a:ext cx="7302684" cy="4480156"/>
          </a:xfrm>
          <a:custGeom>
            <a:avLst/>
            <a:gdLst>
              <a:gd name="connsiteX0" fmla="*/ 5353342 w 8532980"/>
              <a:gd name="connsiteY0" fmla="*/ 0 h 5128846"/>
              <a:gd name="connsiteX1" fmla="*/ 6888821 w 8532980"/>
              <a:gd name="connsiteY1" fmla="*/ 859191 h 5128846"/>
              <a:gd name="connsiteX2" fmla="*/ 6917649 w 8532980"/>
              <a:gd name="connsiteY2" fmla="*/ 937588 h 5128846"/>
              <a:gd name="connsiteX3" fmla="*/ 6948250 w 8532980"/>
              <a:gd name="connsiteY3" fmla="*/ 932797 h 5128846"/>
              <a:gd name="connsiteX4" fmla="*/ 7019777 w 8532980"/>
              <a:gd name="connsiteY4" fmla="*/ 929091 h 5128846"/>
              <a:gd name="connsiteX5" fmla="*/ 7719350 w 8532980"/>
              <a:gd name="connsiteY5" fmla="*/ 1646818 h 5128846"/>
              <a:gd name="connsiteX6" fmla="*/ 7705137 w 8532980"/>
              <a:gd name="connsiteY6" fmla="*/ 1791465 h 5128846"/>
              <a:gd name="connsiteX7" fmla="*/ 7679535 w 8532980"/>
              <a:gd name="connsiteY7" fmla="*/ 1876083 h 5128846"/>
              <a:gd name="connsiteX8" fmla="*/ 7711475 w 8532980"/>
              <a:gd name="connsiteY8" fmla="*/ 1883804 h 5128846"/>
              <a:gd name="connsiteX9" fmla="*/ 8532980 w 8532980"/>
              <a:gd name="connsiteY9" fmla="*/ 2933563 h 5128846"/>
              <a:gd name="connsiteX10" fmla="*/ 7363796 w 8532980"/>
              <a:gd name="connsiteY10" fmla="*/ 4032739 h 5128846"/>
              <a:gd name="connsiteX11" fmla="*/ 6908697 w 8532980"/>
              <a:gd name="connsiteY11" fmla="*/ 3946361 h 5128846"/>
              <a:gd name="connsiteX12" fmla="*/ 6862254 w 8532980"/>
              <a:gd name="connsiteY12" fmla="*/ 3925327 h 5128846"/>
              <a:gd name="connsiteX13" fmla="*/ 6831636 w 8532980"/>
              <a:gd name="connsiteY13" fmla="*/ 3978359 h 5128846"/>
              <a:gd name="connsiteX14" fmla="*/ 5862130 w 8532980"/>
              <a:gd name="connsiteY14" fmla="*/ 4462975 h 5128846"/>
              <a:gd name="connsiteX15" fmla="*/ 5407031 w 8532980"/>
              <a:gd name="connsiteY15" fmla="*/ 4376597 h 5128846"/>
              <a:gd name="connsiteX16" fmla="*/ 5327458 w 8532980"/>
              <a:gd name="connsiteY16" fmla="*/ 4340559 h 5128846"/>
              <a:gd name="connsiteX17" fmla="*/ 5299365 w 8532980"/>
              <a:gd name="connsiteY17" fmla="*/ 4392627 h 5128846"/>
              <a:gd name="connsiteX18" fmla="*/ 3913948 w 8532980"/>
              <a:gd name="connsiteY18" fmla="*/ 5128846 h 5128846"/>
              <a:gd name="connsiteX19" fmla="*/ 2528530 w 8532980"/>
              <a:gd name="connsiteY19" fmla="*/ 4392627 h 5128846"/>
              <a:gd name="connsiteX20" fmla="*/ 2524908 w 8532980"/>
              <a:gd name="connsiteY20" fmla="*/ 4385912 h 5128846"/>
              <a:gd name="connsiteX21" fmla="*/ 2467882 w 8532980"/>
              <a:gd name="connsiteY21" fmla="*/ 4434184 h 5128846"/>
              <a:gd name="connsiteX22" fmla="*/ 2076744 w 8532980"/>
              <a:gd name="connsiteY22" fmla="*/ 4556760 h 5128846"/>
              <a:gd name="connsiteX23" fmla="*/ 1377171 w 8532980"/>
              <a:gd name="connsiteY23" fmla="*/ 3839033 h 5128846"/>
              <a:gd name="connsiteX24" fmla="*/ 1378369 w 8532980"/>
              <a:gd name="connsiteY24" fmla="*/ 3826848 h 5128846"/>
              <a:gd name="connsiteX25" fmla="*/ 1258047 w 8532980"/>
              <a:gd name="connsiteY25" fmla="*/ 3810453 h 5128846"/>
              <a:gd name="connsiteX26" fmla="*/ 0 w 8532980"/>
              <a:gd name="connsiteY26" fmla="*/ 2432264 h 5128846"/>
              <a:gd name="connsiteX27" fmla="*/ 1575582 w 8532980"/>
              <a:gd name="connsiteY27" fmla="*/ 1025495 h 5128846"/>
              <a:gd name="connsiteX28" fmla="*/ 2044112 w 8532980"/>
              <a:gd name="connsiteY28" fmla="*/ 1088741 h 5128846"/>
              <a:gd name="connsiteX29" fmla="*/ 2161983 w 8532980"/>
              <a:gd name="connsiteY29" fmla="*/ 1127260 h 5128846"/>
              <a:gd name="connsiteX30" fmla="*/ 2169262 w 8532980"/>
              <a:gd name="connsiteY30" fmla="*/ 1099241 h 5128846"/>
              <a:gd name="connsiteX31" fmla="*/ 3254034 w 8532980"/>
              <a:gd name="connsiteY31" fmla="*/ 240049 h 5128846"/>
              <a:gd name="connsiteX32" fmla="*/ 4002899 w 8532980"/>
              <a:gd name="connsiteY32" fmla="*/ 561287 h 5128846"/>
              <a:gd name="connsiteX33" fmla="*/ 4013512 w 8532980"/>
              <a:gd name="connsiteY33" fmla="*/ 572812 h 5128846"/>
              <a:gd name="connsiteX34" fmla="*/ 4067439 w 8532980"/>
              <a:gd name="connsiteY34" fmla="*/ 511934 h 5128846"/>
              <a:gd name="connsiteX35" fmla="*/ 5353342 w 8532980"/>
              <a:gd name="connsiteY35" fmla="*/ 0 h 512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532980" h="5128846">
                <a:moveTo>
                  <a:pt x="5353342" y="0"/>
                </a:moveTo>
                <a:cubicBezTo>
                  <a:pt x="6043602" y="0"/>
                  <a:pt x="6635843" y="354281"/>
                  <a:pt x="6888821" y="859191"/>
                </a:cubicBezTo>
                <a:lnTo>
                  <a:pt x="6917649" y="937588"/>
                </a:lnTo>
                <a:lnTo>
                  <a:pt x="6948250" y="932797"/>
                </a:lnTo>
                <a:cubicBezTo>
                  <a:pt x="6971768" y="930347"/>
                  <a:pt x="6995630" y="929091"/>
                  <a:pt x="7019777" y="929091"/>
                </a:cubicBezTo>
                <a:cubicBezTo>
                  <a:pt x="7406140" y="929091"/>
                  <a:pt x="7719350" y="1250428"/>
                  <a:pt x="7719350" y="1646818"/>
                </a:cubicBezTo>
                <a:cubicBezTo>
                  <a:pt x="7719350" y="1696367"/>
                  <a:pt x="7714456" y="1744743"/>
                  <a:pt x="7705137" y="1791465"/>
                </a:cubicBezTo>
                <a:lnTo>
                  <a:pt x="7679535" y="1876083"/>
                </a:lnTo>
                <a:lnTo>
                  <a:pt x="7711475" y="1883804"/>
                </a:lnTo>
                <a:cubicBezTo>
                  <a:pt x="8187413" y="2022972"/>
                  <a:pt x="8532980" y="2440329"/>
                  <a:pt x="8532980" y="2933563"/>
                </a:cubicBezTo>
                <a:cubicBezTo>
                  <a:pt x="8532980" y="3540621"/>
                  <a:pt x="8009518" y="4032739"/>
                  <a:pt x="7363796" y="4032739"/>
                </a:cubicBezTo>
                <a:cubicBezTo>
                  <a:pt x="7202365" y="4032739"/>
                  <a:pt x="7048576" y="4001982"/>
                  <a:pt x="6908697" y="3946361"/>
                </a:cubicBezTo>
                <a:lnTo>
                  <a:pt x="6862254" y="3925327"/>
                </a:lnTo>
                <a:lnTo>
                  <a:pt x="6831636" y="3978359"/>
                </a:lnTo>
                <a:cubicBezTo>
                  <a:pt x="6621525" y="4270742"/>
                  <a:pt x="6265707" y="4462975"/>
                  <a:pt x="5862130" y="4462975"/>
                </a:cubicBezTo>
                <a:cubicBezTo>
                  <a:pt x="5700699" y="4462975"/>
                  <a:pt x="5546910" y="4432218"/>
                  <a:pt x="5407031" y="4376597"/>
                </a:cubicBezTo>
                <a:lnTo>
                  <a:pt x="5327458" y="4340559"/>
                </a:lnTo>
                <a:lnTo>
                  <a:pt x="5299365" y="4392627"/>
                </a:lnTo>
                <a:cubicBezTo>
                  <a:pt x="5032558" y="4831152"/>
                  <a:pt x="4512190" y="5128846"/>
                  <a:pt x="3913948" y="5128846"/>
                </a:cubicBezTo>
                <a:cubicBezTo>
                  <a:pt x="3315706" y="5128846"/>
                  <a:pt x="2795338" y="4831152"/>
                  <a:pt x="2528530" y="4392627"/>
                </a:cubicBezTo>
                <a:lnTo>
                  <a:pt x="2524908" y="4385912"/>
                </a:lnTo>
                <a:lnTo>
                  <a:pt x="2467882" y="4434184"/>
                </a:lnTo>
                <a:cubicBezTo>
                  <a:pt x="2356229" y="4511572"/>
                  <a:pt x="2221630" y="4556760"/>
                  <a:pt x="2076744" y="4556760"/>
                </a:cubicBezTo>
                <a:cubicBezTo>
                  <a:pt x="1690381" y="4556760"/>
                  <a:pt x="1377171" y="4235423"/>
                  <a:pt x="1377171" y="3839033"/>
                </a:cubicBezTo>
                <a:lnTo>
                  <a:pt x="1378369" y="3826848"/>
                </a:lnTo>
                <a:lnTo>
                  <a:pt x="1258047" y="3810453"/>
                </a:lnTo>
                <a:cubicBezTo>
                  <a:pt x="540081" y="3679277"/>
                  <a:pt x="0" y="3112084"/>
                  <a:pt x="0" y="2432264"/>
                </a:cubicBezTo>
                <a:cubicBezTo>
                  <a:pt x="0" y="1655327"/>
                  <a:pt x="705412" y="1025495"/>
                  <a:pt x="1575582" y="1025495"/>
                </a:cubicBezTo>
                <a:cubicBezTo>
                  <a:pt x="1738739" y="1025495"/>
                  <a:pt x="1896103" y="1047638"/>
                  <a:pt x="2044112" y="1088741"/>
                </a:cubicBezTo>
                <a:lnTo>
                  <a:pt x="2161983" y="1127260"/>
                </a:lnTo>
                <a:lnTo>
                  <a:pt x="2169262" y="1099241"/>
                </a:lnTo>
                <a:cubicBezTo>
                  <a:pt x="2347984" y="594330"/>
                  <a:pt x="2766385" y="240049"/>
                  <a:pt x="3254034" y="240049"/>
                </a:cubicBezTo>
                <a:cubicBezTo>
                  <a:pt x="3538496" y="240049"/>
                  <a:pt x="3799394" y="360603"/>
                  <a:pt x="4002899" y="561287"/>
                </a:cubicBezTo>
                <a:lnTo>
                  <a:pt x="4013512" y="572812"/>
                </a:lnTo>
                <a:lnTo>
                  <a:pt x="4067439" y="511934"/>
                </a:lnTo>
                <a:cubicBezTo>
                  <a:pt x="4373088" y="199283"/>
                  <a:pt x="4835647" y="0"/>
                  <a:pt x="53533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65100" dist="254000" dir="27000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632818-C232-1685-6D61-9859EAB930E9}"/>
              </a:ext>
            </a:extLst>
          </p:cNvPr>
          <p:cNvSpPr/>
          <p:nvPr/>
        </p:nvSpPr>
        <p:spPr>
          <a:xfrm>
            <a:off x="9038643" y="678242"/>
            <a:ext cx="1310017" cy="787401"/>
          </a:xfrm>
          <a:custGeom>
            <a:avLst/>
            <a:gdLst>
              <a:gd name="connsiteX0" fmla="*/ 5353342 w 8532980"/>
              <a:gd name="connsiteY0" fmla="*/ 0 h 5128846"/>
              <a:gd name="connsiteX1" fmla="*/ 6888821 w 8532980"/>
              <a:gd name="connsiteY1" fmla="*/ 859191 h 5128846"/>
              <a:gd name="connsiteX2" fmla="*/ 6917649 w 8532980"/>
              <a:gd name="connsiteY2" fmla="*/ 937588 h 5128846"/>
              <a:gd name="connsiteX3" fmla="*/ 6948250 w 8532980"/>
              <a:gd name="connsiteY3" fmla="*/ 932797 h 5128846"/>
              <a:gd name="connsiteX4" fmla="*/ 7019777 w 8532980"/>
              <a:gd name="connsiteY4" fmla="*/ 929091 h 5128846"/>
              <a:gd name="connsiteX5" fmla="*/ 7719350 w 8532980"/>
              <a:gd name="connsiteY5" fmla="*/ 1646818 h 5128846"/>
              <a:gd name="connsiteX6" fmla="*/ 7705137 w 8532980"/>
              <a:gd name="connsiteY6" fmla="*/ 1791465 h 5128846"/>
              <a:gd name="connsiteX7" fmla="*/ 7679535 w 8532980"/>
              <a:gd name="connsiteY7" fmla="*/ 1876083 h 5128846"/>
              <a:gd name="connsiteX8" fmla="*/ 7711475 w 8532980"/>
              <a:gd name="connsiteY8" fmla="*/ 1883804 h 5128846"/>
              <a:gd name="connsiteX9" fmla="*/ 8532980 w 8532980"/>
              <a:gd name="connsiteY9" fmla="*/ 2933563 h 5128846"/>
              <a:gd name="connsiteX10" fmla="*/ 7363796 w 8532980"/>
              <a:gd name="connsiteY10" fmla="*/ 4032739 h 5128846"/>
              <a:gd name="connsiteX11" fmla="*/ 6908697 w 8532980"/>
              <a:gd name="connsiteY11" fmla="*/ 3946361 h 5128846"/>
              <a:gd name="connsiteX12" fmla="*/ 6862254 w 8532980"/>
              <a:gd name="connsiteY12" fmla="*/ 3925327 h 5128846"/>
              <a:gd name="connsiteX13" fmla="*/ 6831636 w 8532980"/>
              <a:gd name="connsiteY13" fmla="*/ 3978359 h 5128846"/>
              <a:gd name="connsiteX14" fmla="*/ 5862130 w 8532980"/>
              <a:gd name="connsiteY14" fmla="*/ 4462975 h 5128846"/>
              <a:gd name="connsiteX15" fmla="*/ 5407031 w 8532980"/>
              <a:gd name="connsiteY15" fmla="*/ 4376597 h 5128846"/>
              <a:gd name="connsiteX16" fmla="*/ 5327458 w 8532980"/>
              <a:gd name="connsiteY16" fmla="*/ 4340559 h 5128846"/>
              <a:gd name="connsiteX17" fmla="*/ 5299365 w 8532980"/>
              <a:gd name="connsiteY17" fmla="*/ 4392627 h 5128846"/>
              <a:gd name="connsiteX18" fmla="*/ 3913948 w 8532980"/>
              <a:gd name="connsiteY18" fmla="*/ 5128846 h 5128846"/>
              <a:gd name="connsiteX19" fmla="*/ 2528530 w 8532980"/>
              <a:gd name="connsiteY19" fmla="*/ 4392627 h 5128846"/>
              <a:gd name="connsiteX20" fmla="*/ 2524908 w 8532980"/>
              <a:gd name="connsiteY20" fmla="*/ 4385912 h 5128846"/>
              <a:gd name="connsiteX21" fmla="*/ 2467882 w 8532980"/>
              <a:gd name="connsiteY21" fmla="*/ 4434184 h 5128846"/>
              <a:gd name="connsiteX22" fmla="*/ 2076744 w 8532980"/>
              <a:gd name="connsiteY22" fmla="*/ 4556760 h 5128846"/>
              <a:gd name="connsiteX23" fmla="*/ 1377171 w 8532980"/>
              <a:gd name="connsiteY23" fmla="*/ 3839033 h 5128846"/>
              <a:gd name="connsiteX24" fmla="*/ 1378369 w 8532980"/>
              <a:gd name="connsiteY24" fmla="*/ 3826848 h 5128846"/>
              <a:gd name="connsiteX25" fmla="*/ 1258047 w 8532980"/>
              <a:gd name="connsiteY25" fmla="*/ 3810453 h 5128846"/>
              <a:gd name="connsiteX26" fmla="*/ 0 w 8532980"/>
              <a:gd name="connsiteY26" fmla="*/ 2432264 h 5128846"/>
              <a:gd name="connsiteX27" fmla="*/ 1575582 w 8532980"/>
              <a:gd name="connsiteY27" fmla="*/ 1025495 h 5128846"/>
              <a:gd name="connsiteX28" fmla="*/ 2044112 w 8532980"/>
              <a:gd name="connsiteY28" fmla="*/ 1088741 h 5128846"/>
              <a:gd name="connsiteX29" fmla="*/ 2161983 w 8532980"/>
              <a:gd name="connsiteY29" fmla="*/ 1127260 h 5128846"/>
              <a:gd name="connsiteX30" fmla="*/ 2169262 w 8532980"/>
              <a:gd name="connsiteY30" fmla="*/ 1099241 h 5128846"/>
              <a:gd name="connsiteX31" fmla="*/ 3254034 w 8532980"/>
              <a:gd name="connsiteY31" fmla="*/ 240049 h 5128846"/>
              <a:gd name="connsiteX32" fmla="*/ 4002899 w 8532980"/>
              <a:gd name="connsiteY32" fmla="*/ 561287 h 5128846"/>
              <a:gd name="connsiteX33" fmla="*/ 4013512 w 8532980"/>
              <a:gd name="connsiteY33" fmla="*/ 572812 h 5128846"/>
              <a:gd name="connsiteX34" fmla="*/ 4067439 w 8532980"/>
              <a:gd name="connsiteY34" fmla="*/ 511934 h 5128846"/>
              <a:gd name="connsiteX35" fmla="*/ 5353342 w 8532980"/>
              <a:gd name="connsiteY35" fmla="*/ 0 h 512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532980" h="5128846">
                <a:moveTo>
                  <a:pt x="5353342" y="0"/>
                </a:moveTo>
                <a:cubicBezTo>
                  <a:pt x="6043602" y="0"/>
                  <a:pt x="6635843" y="354281"/>
                  <a:pt x="6888821" y="859191"/>
                </a:cubicBezTo>
                <a:lnTo>
                  <a:pt x="6917649" y="937588"/>
                </a:lnTo>
                <a:lnTo>
                  <a:pt x="6948250" y="932797"/>
                </a:lnTo>
                <a:cubicBezTo>
                  <a:pt x="6971768" y="930347"/>
                  <a:pt x="6995630" y="929091"/>
                  <a:pt x="7019777" y="929091"/>
                </a:cubicBezTo>
                <a:cubicBezTo>
                  <a:pt x="7406140" y="929091"/>
                  <a:pt x="7719350" y="1250428"/>
                  <a:pt x="7719350" y="1646818"/>
                </a:cubicBezTo>
                <a:cubicBezTo>
                  <a:pt x="7719350" y="1696367"/>
                  <a:pt x="7714456" y="1744743"/>
                  <a:pt x="7705137" y="1791465"/>
                </a:cubicBezTo>
                <a:lnTo>
                  <a:pt x="7679535" y="1876083"/>
                </a:lnTo>
                <a:lnTo>
                  <a:pt x="7711475" y="1883804"/>
                </a:lnTo>
                <a:cubicBezTo>
                  <a:pt x="8187413" y="2022972"/>
                  <a:pt x="8532980" y="2440329"/>
                  <a:pt x="8532980" y="2933563"/>
                </a:cubicBezTo>
                <a:cubicBezTo>
                  <a:pt x="8532980" y="3540621"/>
                  <a:pt x="8009518" y="4032739"/>
                  <a:pt x="7363796" y="4032739"/>
                </a:cubicBezTo>
                <a:cubicBezTo>
                  <a:pt x="7202365" y="4032739"/>
                  <a:pt x="7048576" y="4001982"/>
                  <a:pt x="6908697" y="3946361"/>
                </a:cubicBezTo>
                <a:lnTo>
                  <a:pt x="6862254" y="3925327"/>
                </a:lnTo>
                <a:lnTo>
                  <a:pt x="6831636" y="3978359"/>
                </a:lnTo>
                <a:cubicBezTo>
                  <a:pt x="6621525" y="4270742"/>
                  <a:pt x="6265707" y="4462975"/>
                  <a:pt x="5862130" y="4462975"/>
                </a:cubicBezTo>
                <a:cubicBezTo>
                  <a:pt x="5700699" y="4462975"/>
                  <a:pt x="5546910" y="4432218"/>
                  <a:pt x="5407031" y="4376597"/>
                </a:cubicBezTo>
                <a:lnTo>
                  <a:pt x="5327458" y="4340559"/>
                </a:lnTo>
                <a:lnTo>
                  <a:pt x="5299365" y="4392627"/>
                </a:lnTo>
                <a:cubicBezTo>
                  <a:pt x="5032558" y="4831152"/>
                  <a:pt x="4512190" y="5128846"/>
                  <a:pt x="3913948" y="5128846"/>
                </a:cubicBezTo>
                <a:cubicBezTo>
                  <a:pt x="3315706" y="5128846"/>
                  <a:pt x="2795338" y="4831152"/>
                  <a:pt x="2528530" y="4392627"/>
                </a:cubicBezTo>
                <a:lnTo>
                  <a:pt x="2524908" y="4385912"/>
                </a:lnTo>
                <a:lnTo>
                  <a:pt x="2467882" y="4434184"/>
                </a:lnTo>
                <a:cubicBezTo>
                  <a:pt x="2356229" y="4511572"/>
                  <a:pt x="2221630" y="4556760"/>
                  <a:pt x="2076744" y="4556760"/>
                </a:cubicBezTo>
                <a:cubicBezTo>
                  <a:pt x="1690381" y="4556760"/>
                  <a:pt x="1377171" y="4235423"/>
                  <a:pt x="1377171" y="3839033"/>
                </a:cubicBezTo>
                <a:lnTo>
                  <a:pt x="1378369" y="3826848"/>
                </a:lnTo>
                <a:lnTo>
                  <a:pt x="1258047" y="3810453"/>
                </a:lnTo>
                <a:cubicBezTo>
                  <a:pt x="540081" y="3679277"/>
                  <a:pt x="0" y="3112084"/>
                  <a:pt x="0" y="2432264"/>
                </a:cubicBezTo>
                <a:cubicBezTo>
                  <a:pt x="0" y="1655327"/>
                  <a:pt x="705412" y="1025495"/>
                  <a:pt x="1575582" y="1025495"/>
                </a:cubicBezTo>
                <a:cubicBezTo>
                  <a:pt x="1738739" y="1025495"/>
                  <a:pt x="1896103" y="1047638"/>
                  <a:pt x="2044112" y="1088741"/>
                </a:cubicBezTo>
                <a:lnTo>
                  <a:pt x="2161983" y="1127260"/>
                </a:lnTo>
                <a:lnTo>
                  <a:pt x="2169262" y="1099241"/>
                </a:lnTo>
                <a:cubicBezTo>
                  <a:pt x="2347984" y="594330"/>
                  <a:pt x="2766385" y="240049"/>
                  <a:pt x="3254034" y="240049"/>
                </a:cubicBezTo>
                <a:cubicBezTo>
                  <a:pt x="3538496" y="240049"/>
                  <a:pt x="3799394" y="360603"/>
                  <a:pt x="4002899" y="561287"/>
                </a:cubicBezTo>
                <a:lnTo>
                  <a:pt x="4013512" y="572812"/>
                </a:lnTo>
                <a:lnTo>
                  <a:pt x="4067439" y="511934"/>
                </a:lnTo>
                <a:cubicBezTo>
                  <a:pt x="4373088" y="199283"/>
                  <a:pt x="4835647" y="0"/>
                  <a:pt x="53533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651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DE56028-1C9C-42EB-1395-8BAE956B42D9}"/>
              </a:ext>
            </a:extLst>
          </p:cNvPr>
          <p:cNvSpPr/>
          <p:nvPr/>
        </p:nvSpPr>
        <p:spPr>
          <a:xfrm>
            <a:off x="5874657" y="91695"/>
            <a:ext cx="922496" cy="554477"/>
          </a:xfrm>
          <a:custGeom>
            <a:avLst/>
            <a:gdLst>
              <a:gd name="connsiteX0" fmla="*/ 5353342 w 8532980"/>
              <a:gd name="connsiteY0" fmla="*/ 0 h 5128846"/>
              <a:gd name="connsiteX1" fmla="*/ 6888821 w 8532980"/>
              <a:gd name="connsiteY1" fmla="*/ 859191 h 5128846"/>
              <a:gd name="connsiteX2" fmla="*/ 6917649 w 8532980"/>
              <a:gd name="connsiteY2" fmla="*/ 937588 h 5128846"/>
              <a:gd name="connsiteX3" fmla="*/ 6948250 w 8532980"/>
              <a:gd name="connsiteY3" fmla="*/ 932797 h 5128846"/>
              <a:gd name="connsiteX4" fmla="*/ 7019777 w 8532980"/>
              <a:gd name="connsiteY4" fmla="*/ 929091 h 5128846"/>
              <a:gd name="connsiteX5" fmla="*/ 7719350 w 8532980"/>
              <a:gd name="connsiteY5" fmla="*/ 1646818 h 5128846"/>
              <a:gd name="connsiteX6" fmla="*/ 7705137 w 8532980"/>
              <a:gd name="connsiteY6" fmla="*/ 1791465 h 5128846"/>
              <a:gd name="connsiteX7" fmla="*/ 7679535 w 8532980"/>
              <a:gd name="connsiteY7" fmla="*/ 1876083 h 5128846"/>
              <a:gd name="connsiteX8" fmla="*/ 7711475 w 8532980"/>
              <a:gd name="connsiteY8" fmla="*/ 1883804 h 5128846"/>
              <a:gd name="connsiteX9" fmla="*/ 8532980 w 8532980"/>
              <a:gd name="connsiteY9" fmla="*/ 2933563 h 5128846"/>
              <a:gd name="connsiteX10" fmla="*/ 7363796 w 8532980"/>
              <a:gd name="connsiteY10" fmla="*/ 4032739 h 5128846"/>
              <a:gd name="connsiteX11" fmla="*/ 6908697 w 8532980"/>
              <a:gd name="connsiteY11" fmla="*/ 3946361 h 5128846"/>
              <a:gd name="connsiteX12" fmla="*/ 6862254 w 8532980"/>
              <a:gd name="connsiteY12" fmla="*/ 3925327 h 5128846"/>
              <a:gd name="connsiteX13" fmla="*/ 6831636 w 8532980"/>
              <a:gd name="connsiteY13" fmla="*/ 3978359 h 5128846"/>
              <a:gd name="connsiteX14" fmla="*/ 5862130 w 8532980"/>
              <a:gd name="connsiteY14" fmla="*/ 4462975 h 5128846"/>
              <a:gd name="connsiteX15" fmla="*/ 5407031 w 8532980"/>
              <a:gd name="connsiteY15" fmla="*/ 4376597 h 5128846"/>
              <a:gd name="connsiteX16" fmla="*/ 5327458 w 8532980"/>
              <a:gd name="connsiteY16" fmla="*/ 4340559 h 5128846"/>
              <a:gd name="connsiteX17" fmla="*/ 5299365 w 8532980"/>
              <a:gd name="connsiteY17" fmla="*/ 4392627 h 5128846"/>
              <a:gd name="connsiteX18" fmla="*/ 3913948 w 8532980"/>
              <a:gd name="connsiteY18" fmla="*/ 5128846 h 5128846"/>
              <a:gd name="connsiteX19" fmla="*/ 2528530 w 8532980"/>
              <a:gd name="connsiteY19" fmla="*/ 4392627 h 5128846"/>
              <a:gd name="connsiteX20" fmla="*/ 2524908 w 8532980"/>
              <a:gd name="connsiteY20" fmla="*/ 4385912 h 5128846"/>
              <a:gd name="connsiteX21" fmla="*/ 2467882 w 8532980"/>
              <a:gd name="connsiteY21" fmla="*/ 4434184 h 5128846"/>
              <a:gd name="connsiteX22" fmla="*/ 2076744 w 8532980"/>
              <a:gd name="connsiteY22" fmla="*/ 4556760 h 5128846"/>
              <a:gd name="connsiteX23" fmla="*/ 1377171 w 8532980"/>
              <a:gd name="connsiteY23" fmla="*/ 3839033 h 5128846"/>
              <a:gd name="connsiteX24" fmla="*/ 1378369 w 8532980"/>
              <a:gd name="connsiteY24" fmla="*/ 3826848 h 5128846"/>
              <a:gd name="connsiteX25" fmla="*/ 1258047 w 8532980"/>
              <a:gd name="connsiteY25" fmla="*/ 3810453 h 5128846"/>
              <a:gd name="connsiteX26" fmla="*/ 0 w 8532980"/>
              <a:gd name="connsiteY26" fmla="*/ 2432264 h 5128846"/>
              <a:gd name="connsiteX27" fmla="*/ 1575582 w 8532980"/>
              <a:gd name="connsiteY27" fmla="*/ 1025495 h 5128846"/>
              <a:gd name="connsiteX28" fmla="*/ 2044112 w 8532980"/>
              <a:gd name="connsiteY28" fmla="*/ 1088741 h 5128846"/>
              <a:gd name="connsiteX29" fmla="*/ 2161983 w 8532980"/>
              <a:gd name="connsiteY29" fmla="*/ 1127260 h 5128846"/>
              <a:gd name="connsiteX30" fmla="*/ 2169262 w 8532980"/>
              <a:gd name="connsiteY30" fmla="*/ 1099241 h 5128846"/>
              <a:gd name="connsiteX31" fmla="*/ 3254034 w 8532980"/>
              <a:gd name="connsiteY31" fmla="*/ 240049 h 5128846"/>
              <a:gd name="connsiteX32" fmla="*/ 4002899 w 8532980"/>
              <a:gd name="connsiteY32" fmla="*/ 561287 h 5128846"/>
              <a:gd name="connsiteX33" fmla="*/ 4013512 w 8532980"/>
              <a:gd name="connsiteY33" fmla="*/ 572812 h 5128846"/>
              <a:gd name="connsiteX34" fmla="*/ 4067439 w 8532980"/>
              <a:gd name="connsiteY34" fmla="*/ 511934 h 5128846"/>
              <a:gd name="connsiteX35" fmla="*/ 5353342 w 8532980"/>
              <a:gd name="connsiteY35" fmla="*/ 0 h 512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532980" h="5128846">
                <a:moveTo>
                  <a:pt x="5353342" y="0"/>
                </a:moveTo>
                <a:cubicBezTo>
                  <a:pt x="6043602" y="0"/>
                  <a:pt x="6635843" y="354281"/>
                  <a:pt x="6888821" y="859191"/>
                </a:cubicBezTo>
                <a:lnTo>
                  <a:pt x="6917649" y="937588"/>
                </a:lnTo>
                <a:lnTo>
                  <a:pt x="6948250" y="932797"/>
                </a:lnTo>
                <a:cubicBezTo>
                  <a:pt x="6971768" y="930347"/>
                  <a:pt x="6995630" y="929091"/>
                  <a:pt x="7019777" y="929091"/>
                </a:cubicBezTo>
                <a:cubicBezTo>
                  <a:pt x="7406140" y="929091"/>
                  <a:pt x="7719350" y="1250428"/>
                  <a:pt x="7719350" y="1646818"/>
                </a:cubicBezTo>
                <a:cubicBezTo>
                  <a:pt x="7719350" y="1696367"/>
                  <a:pt x="7714456" y="1744743"/>
                  <a:pt x="7705137" y="1791465"/>
                </a:cubicBezTo>
                <a:lnTo>
                  <a:pt x="7679535" y="1876083"/>
                </a:lnTo>
                <a:lnTo>
                  <a:pt x="7711475" y="1883804"/>
                </a:lnTo>
                <a:cubicBezTo>
                  <a:pt x="8187413" y="2022972"/>
                  <a:pt x="8532980" y="2440329"/>
                  <a:pt x="8532980" y="2933563"/>
                </a:cubicBezTo>
                <a:cubicBezTo>
                  <a:pt x="8532980" y="3540621"/>
                  <a:pt x="8009518" y="4032739"/>
                  <a:pt x="7363796" y="4032739"/>
                </a:cubicBezTo>
                <a:cubicBezTo>
                  <a:pt x="7202365" y="4032739"/>
                  <a:pt x="7048576" y="4001982"/>
                  <a:pt x="6908697" y="3946361"/>
                </a:cubicBezTo>
                <a:lnTo>
                  <a:pt x="6862254" y="3925327"/>
                </a:lnTo>
                <a:lnTo>
                  <a:pt x="6831636" y="3978359"/>
                </a:lnTo>
                <a:cubicBezTo>
                  <a:pt x="6621525" y="4270742"/>
                  <a:pt x="6265707" y="4462975"/>
                  <a:pt x="5862130" y="4462975"/>
                </a:cubicBezTo>
                <a:cubicBezTo>
                  <a:pt x="5700699" y="4462975"/>
                  <a:pt x="5546910" y="4432218"/>
                  <a:pt x="5407031" y="4376597"/>
                </a:cubicBezTo>
                <a:lnTo>
                  <a:pt x="5327458" y="4340559"/>
                </a:lnTo>
                <a:lnTo>
                  <a:pt x="5299365" y="4392627"/>
                </a:lnTo>
                <a:cubicBezTo>
                  <a:pt x="5032558" y="4831152"/>
                  <a:pt x="4512190" y="5128846"/>
                  <a:pt x="3913948" y="5128846"/>
                </a:cubicBezTo>
                <a:cubicBezTo>
                  <a:pt x="3315706" y="5128846"/>
                  <a:pt x="2795338" y="4831152"/>
                  <a:pt x="2528530" y="4392627"/>
                </a:cubicBezTo>
                <a:lnTo>
                  <a:pt x="2524908" y="4385912"/>
                </a:lnTo>
                <a:lnTo>
                  <a:pt x="2467882" y="4434184"/>
                </a:lnTo>
                <a:cubicBezTo>
                  <a:pt x="2356229" y="4511572"/>
                  <a:pt x="2221630" y="4556760"/>
                  <a:pt x="2076744" y="4556760"/>
                </a:cubicBezTo>
                <a:cubicBezTo>
                  <a:pt x="1690381" y="4556760"/>
                  <a:pt x="1377171" y="4235423"/>
                  <a:pt x="1377171" y="3839033"/>
                </a:cubicBezTo>
                <a:lnTo>
                  <a:pt x="1378369" y="3826848"/>
                </a:lnTo>
                <a:lnTo>
                  <a:pt x="1258047" y="3810453"/>
                </a:lnTo>
                <a:cubicBezTo>
                  <a:pt x="540081" y="3679277"/>
                  <a:pt x="0" y="3112084"/>
                  <a:pt x="0" y="2432264"/>
                </a:cubicBezTo>
                <a:cubicBezTo>
                  <a:pt x="0" y="1655327"/>
                  <a:pt x="705412" y="1025495"/>
                  <a:pt x="1575582" y="1025495"/>
                </a:cubicBezTo>
                <a:cubicBezTo>
                  <a:pt x="1738739" y="1025495"/>
                  <a:pt x="1896103" y="1047638"/>
                  <a:pt x="2044112" y="1088741"/>
                </a:cubicBezTo>
                <a:lnTo>
                  <a:pt x="2161983" y="1127260"/>
                </a:lnTo>
                <a:lnTo>
                  <a:pt x="2169262" y="1099241"/>
                </a:lnTo>
                <a:cubicBezTo>
                  <a:pt x="2347984" y="594330"/>
                  <a:pt x="2766385" y="240049"/>
                  <a:pt x="3254034" y="240049"/>
                </a:cubicBezTo>
                <a:cubicBezTo>
                  <a:pt x="3538496" y="240049"/>
                  <a:pt x="3799394" y="360603"/>
                  <a:pt x="4002899" y="561287"/>
                </a:cubicBezTo>
                <a:lnTo>
                  <a:pt x="4013512" y="572812"/>
                </a:lnTo>
                <a:lnTo>
                  <a:pt x="4067439" y="511934"/>
                </a:lnTo>
                <a:cubicBezTo>
                  <a:pt x="4373088" y="199283"/>
                  <a:pt x="4835647" y="0"/>
                  <a:pt x="53533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651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EBE770-FA6E-2478-0C8A-31C111429C93}"/>
              </a:ext>
            </a:extLst>
          </p:cNvPr>
          <p:cNvGrpSpPr/>
          <p:nvPr/>
        </p:nvGrpSpPr>
        <p:grpSpPr>
          <a:xfrm>
            <a:off x="1241675" y="2497005"/>
            <a:ext cx="1262644" cy="791029"/>
            <a:chOff x="1097375" y="1153886"/>
            <a:chExt cx="8016049" cy="502194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9F21588-5D74-081D-9880-3F56AC09CE73}"/>
                </a:ext>
              </a:extLst>
            </p:cNvPr>
            <p:cNvSpPr/>
            <p:nvPr/>
          </p:nvSpPr>
          <p:spPr>
            <a:xfrm>
              <a:off x="1097375" y="1153886"/>
              <a:ext cx="8016049" cy="5021943"/>
            </a:xfrm>
            <a:custGeom>
              <a:avLst/>
              <a:gdLst>
                <a:gd name="connsiteX0" fmla="*/ 5353342 w 8532980"/>
                <a:gd name="connsiteY0" fmla="*/ 0 h 5128846"/>
                <a:gd name="connsiteX1" fmla="*/ 6888821 w 8532980"/>
                <a:gd name="connsiteY1" fmla="*/ 859191 h 5128846"/>
                <a:gd name="connsiteX2" fmla="*/ 6917649 w 8532980"/>
                <a:gd name="connsiteY2" fmla="*/ 937588 h 5128846"/>
                <a:gd name="connsiteX3" fmla="*/ 6948250 w 8532980"/>
                <a:gd name="connsiteY3" fmla="*/ 932797 h 5128846"/>
                <a:gd name="connsiteX4" fmla="*/ 7019777 w 8532980"/>
                <a:gd name="connsiteY4" fmla="*/ 929091 h 5128846"/>
                <a:gd name="connsiteX5" fmla="*/ 7719350 w 8532980"/>
                <a:gd name="connsiteY5" fmla="*/ 1646818 h 5128846"/>
                <a:gd name="connsiteX6" fmla="*/ 7705137 w 8532980"/>
                <a:gd name="connsiteY6" fmla="*/ 1791465 h 5128846"/>
                <a:gd name="connsiteX7" fmla="*/ 7679535 w 8532980"/>
                <a:gd name="connsiteY7" fmla="*/ 1876083 h 5128846"/>
                <a:gd name="connsiteX8" fmla="*/ 7711475 w 8532980"/>
                <a:gd name="connsiteY8" fmla="*/ 1883804 h 5128846"/>
                <a:gd name="connsiteX9" fmla="*/ 8532980 w 8532980"/>
                <a:gd name="connsiteY9" fmla="*/ 2933563 h 5128846"/>
                <a:gd name="connsiteX10" fmla="*/ 7363796 w 8532980"/>
                <a:gd name="connsiteY10" fmla="*/ 4032739 h 5128846"/>
                <a:gd name="connsiteX11" fmla="*/ 6908697 w 8532980"/>
                <a:gd name="connsiteY11" fmla="*/ 3946361 h 5128846"/>
                <a:gd name="connsiteX12" fmla="*/ 6862254 w 8532980"/>
                <a:gd name="connsiteY12" fmla="*/ 3925327 h 5128846"/>
                <a:gd name="connsiteX13" fmla="*/ 6831636 w 8532980"/>
                <a:gd name="connsiteY13" fmla="*/ 3978359 h 5128846"/>
                <a:gd name="connsiteX14" fmla="*/ 5862130 w 8532980"/>
                <a:gd name="connsiteY14" fmla="*/ 4462975 h 5128846"/>
                <a:gd name="connsiteX15" fmla="*/ 5407031 w 8532980"/>
                <a:gd name="connsiteY15" fmla="*/ 4376597 h 5128846"/>
                <a:gd name="connsiteX16" fmla="*/ 5327458 w 8532980"/>
                <a:gd name="connsiteY16" fmla="*/ 4340559 h 5128846"/>
                <a:gd name="connsiteX17" fmla="*/ 5299365 w 8532980"/>
                <a:gd name="connsiteY17" fmla="*/ 4392627 h 5128846"/>
                <a:gd name="connsiteX18" fmla="*/ 3913948 w 8532980"/>
                <a:gd name="connsiteY18" fmla="*/ 5128846 h 5128846"/>
                <a:gd name="connsiteX19" fmla="*/ 2528530 w 8532980"/>
                <a:gd name="connsiteY19" fmla="*/ 4392627 h 5128846"/>
                <a:gd name="connsiteX20" fmla="*/ 2524908 w 8532980"/>
                <a:gd name="connsiteY20" fmla="*/ 4385912 h 5128846"/>
                <a:gd name="connsiteX21" fmla="*/ 2467882 w 8532980"/>
                <a:gd name="connsiteY21" fmla="*/ 4434184 h 5128846"/>
                <a:gd name="connsiteX22" fmla="*/ 2076744 w 8532980"/>
                <a:gd name="connsiteY22" fmla="*/ 4556760 h 5128846"/>
                <a:gd name="connsiteX23" fmla="*/ 1377171 w 8532980"/>
                <a:gd name="connsiteY23" fmla="*/ 3839033 h 5128846"/>
                <a:gd name="connsiteX24" fmla="*/ 1378369 w 8532980"/>
                <a:gd name="connsiteY24" fmla="*/ 3826848 h 5128846"/>
                <a:gd name="connsiteX25" fmla="*/ 1258047 w 8532980"/>
                <a:gd name="connsiteY25" fmla="*/ 3810453 h 5128846"/>
                <a:gd name="connsiteX26" fmla="*/ 0 w 8532980"/>
                <a:gd name="connsiteY26" fmla="*/ 2432264 h 5128846"/>
                <a:gd name="connsiteX27" fmla="*/ 1575582 w 8532980"/>
                <a:gd name="connsiteY27" fmla="*/ 1025495 h 5128846"/>
                <a:gd name="connsiteX28" fmla="*/ 2044112 w 8532980"/>
                <a:gd name="connsiteY28" fmla="*/ 1088741 h 5128846"/>
                <a:gd name="connsiteX29" fmla="*/ 2161983 w 8532980"/>
                <a:gd name="connsiteY29" fmla="*/ 1127260 h 5128846"/>
                <a:gd name="connsiteX30" fmla="*/ 2169262 w 8532980"/>
                <a:gd name="connsiteY30" fmla="*/ 1099241 h 5128846"/>
                <a:gd name="connsiteX31" fmla="*/ 3254034 w 8532980"/>
                <a:gd name="connsiteY31" fmla="*/ 240049 h 5128846"/>
                <a:gd name="connsiteX32" fmla="*/ 4002899 w 8532980"/>
                <a:gd name="connsiteY32" fmla="*/ 561287 h 5128846"/>
                <a:gd name="connsiteX33" fmla="*/ 4013512 w 8532980"/>
                <a:gd name="connsiteY33" fmla="*/ 572812 h 5128846"/>
                <a:gd name="connsiteX34" fmla="*/ 4067439 w 8532980"/>
                <a:gd name="connsiteY34" fmla="*/ 511934 h 5128846"/>
                <a:gd name="connsiteX35" fmla="*/ 5353342 w 8532980"/>
                <a:gd name="connsiteY35" fmla="*/ 0 h 51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532980" h="5128846">
                  <a:moveTo>
                    <a:pt x="5353342" y="0"/>
                  </a:moveTo>
                  <a:cubicBezTo>
                    <a:pt x="6043602" y="0"/>
                    <a:pt x="6635843" y="354281"/>
                    <a:pt x="6888821" y="859191"/>
                  </a:cubicBezTo>
                  <a:lnTo>
                    <a:pt x="6917649" y="937588"/>
                  </a:lnTo>
                  <a:lnTo>
                    <a:pt x="6948250" y="932797"/>
                  </a:lnTo>
                  <a:cubicBezTo>
                    <a:pt x="6971768" y="930347"/>
                    <a:pt x="6995630" y="929091"/>
                    <a:pt x="7019777" y="929091"/>
                  </a:cubicBezTo>
                  <a:cubicBezTo>
                    <a:pt x="7406140" y="929091"/>
                    <a:pt x="7719350" y="1250428"/>
                    <a:pt x="7719350" y="1646818"/>
                  </a:cubicBezTo>
                  <a:cubicBezTo>
                    <a:pt x="7719350" y="1696367"/>
                    <a:pt x="7714456" y="1744743"/>
                    <a:pt x="7705137" y="1791465"/>
                  </a:cubicBezTo>
                  <a:lnTo>
                    <a:pt x="7679535" y="1876083"/>
                  </a:lnTo>
                  <a:lnTo>
                    <a:pt x="7711475" y="1883804"/>
                  </a:lnTo>
                  <a:cubicBezTo>
                    <a:pt x="8187413" y="2022972"/>
                    <a:pt x="8532980" y="2440329"/>
                    <a:pt x="8532980" y="2933563"/>
                  </a:cubicBezTo>
                  <a:cubicBezTo>
                    <a:pt x="8532980" y="3540621"/>
                    <a:pt x="8009518" y="4032739"/>
                    <a:pt x="7363796" y="4032739"/>
                  </a:cubicBezTo>
                  <a:cubicBezTo>
                    <a:pt x="7202365" y="4032739"/>
                    <a:pt x="7048576" y="4001982"/>
                    <a:pt x="6908697" y="3946361"/>
                  </a:cubicBezTo>
                  <a:lnTo>
                    <a:pt x="6862254" y="3925327"/>
                  </a:lnTo>
                  <a:lnTo>
                    <a:pt x="6831636" y="3978359"/>
                  </a:lnTo>
                  <a:cubicBezTo>
                    <a:pt x="6621525" y="4270742"/>
                    <a:pt x="6265707" y="4462975"/>
                    <a:pt x="5862130" y="4462975"/>
                  </a:cubicBezTo>
                  <a:cubicBezTo>
                    <a:pt x="5700699" y="4462975"/>
                    <a:pt x="5546910" y="4432218"/>
                    <a:pt x="5407031" y="4376597"/>
                  </a:cubicBezTo>
                  <a:lnTo>
                    <a:pt x="5327458" y="4340559"/>
                  </a:lnTo>
                  <a:lnTo>
                    <a:pt x="5299365" y="4392627"/>
                  </a:lnTo>
                  <a:cubicBezTo>
                    <a:pt x="5032558" y="4831152"/>
                    <a:pt x="4512190" y="5128846"/>
                    <a:pt x="3913948" y="5128846"/>
                  </a:cubicBezTo>
                  <a:cubicBezTo>
                    <a:pt x="3315706" y="5128846"/>
                    <a:pt x="2795338" y="4831152"/>
                    <a:pt x="2528530" y="4392627"/>
                  </a:cubicBezTo>
                  <a:lnTo>
                    <a:pt x="2524908" y="4385912"/>
                  </a:lnTo>
                  <a:lnTo>
                    <a:pt x="2467882" y="4434184"/>
                  </a:lnTo>
                  <a:cubicBezTo>
                    <a:pt x="2356229" y="4511572"/>
                    <a:pt x="2221630" y="4556760"/>
                    <a:pt x="2076744" y="4556760"/>
                  </a:cubicBezTo>
                  <a:cubicBezTo>
                    <a:pt x="1690381" y="4556760"/>
                    <a:pt x="1377171" y="4235423"/>
                    <a:pt x="1377171" y="3839033"/>
                  </a:cubicBezTo>
                  <a:lnTo>
                    <a:pt x="1378369" y="3826848"/>
                  </a:lnTo>
                  <a:lnTo>
                    <a:pt x="1258047" y="3810453"/>
                  </a:lnTo>
                  <a:cubicBezTo>
                    <a:pt x="540081" y="3679277"/>
                    <a:pt x="0" y="3112084"/>
                    <a:pt x="0" y="2432264"/>
                  </a:cubicBezTo>
                  <a:cubicBezTo>
                    <a:pt x="0" y="1655327"/>
                    <a:pt x="705412" y="1025495"/>
                    <a:pt x="1575582" y="1025495"/>
                  </a:cubicBezTo>
                  <a:cubicBezTo>
                    <a:pt x="1738739" y="1025495"/>
                    <a:pt x="1896103" y="1047638"/>
                    <a:pt x="2044112" y="1088741"/>
                  </a:cubicBezTo>
                  <a:lnTo>
                    <a:pt x="2161983" y="1127260"/>
                  </a:lnTo>
                  <a:lnTo>
                    <a:pt x="2169262" y="1099241"/>
                  </a:lnTo>
                  <a:cubicBezTo>
                    <a:pt x="2347984" y="594330"/>
                    <a:pt x="2766385" y="240049"/>
                    <a:pt x="3254034" y="240049"/>
                  </a:cubicBezTo>
                  <a:cubicBezTo>
                    <a:pt x="3538496" y="240049"/>
                    <a:pt x="3799394" y="360603"/>
                    <a:pt x="4002899" y="561287"/>
                  </a:cubicBezTo>
                  <a:lnTo>
                    <a:pt x="4013512" y="572812"/>
                  </a:lnTo>
                  <a:lnTo>
                    <a:pt x="4067439" y="511934"/>
                  </a:lnTo>
                  <a:cubicBezTo>
                    <a:pt x="4373088" y="199283"/>
                    <a:pt x="4835647" y="0"/>
                    <a:pt x="5353342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342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41A34B2-253A-0965-96A4-CDD016CFF5D6}"/>
                </a:ext>
              </a:extLst>
            </p:cNvPr>
            <p:cNvSpPr/>
            <p:nvPr/>
          </p:nvSpPr>
          <p:spPr>
            <a:xfrm>
              <a:off x="1454058" y="1386719"/>
              <a:ext cx="7302684" cy="4389362"/>
            </a:xfrm>
            <a:custGeom>
              <a:avLst/>
              <a:gdLst>
                <a:gd name="connsiteX0" fmla="*/ 5353342 w 8532980"/>
                <a:gd name="connsiteY0" fmla="*/ 0 h 5128846"/>
                <a:gd name="connsiteX1" fmla="*/ 6888821 w 8532980"/>
                <a:gd name="connsiteY1" fmla="*/ 859191 h 5128846"/>
                <a:gd name="connsiteX2" fmla="*/ 6917649 w 8532980"/>
                <a:gd name="connsiteY2" fmla="*/ 937588 h 5128846"/>
                <a:gd name="connsiteX3" fmla="*/ 6948250 w 8532980"/>
                <a:gd name="connsiteY3" fmla="*/ 932797 h 5128846"/>
                <a:gd name="connsiteX4" fmla="*/ 7019777 w 8532980"/>
                <a:gd name="connsiteY4" fmla="*/ 929091 h 5128846"/>
                <a:gd name="connsiteX5" fmla="*/ 7719350 w 8532980"/>
                <a:gd name="connsiteY5" fmla="*/ 1646818 h 5128846"/>
                <a:gd name="connsiteX6" fmla="*/ 7705137 w 8532980"/>
                <a:gd name="connsiteY6" fmla="*/ 1791465 h 5128846"/>
                <a:gd name="connsiteX7" fmla="*/ 7679535 w 8532980"/>
                <a:gd name="connsiteY7" fmla="*/ 1876083 h 5128846"/>
                <a:gd name="connsiteX8" fmla="*/ 7711475 w 8532980"/>
                <a:gd name="connsiteY8" fmla="*/ 1883804 h 5128846"/>
                <a:gd name="connsiteX9" fmla="*/ 8532980 w 8532980"/>
                <a:gd name="connsiteY9" fmla="*/ 2933563 h 5128846"/>
                <a:gd name="connsiteX10" fmla="*/ 7363796 w 8532980"/>
                <a:gd name="connsiteY10" fmla="*/ 4032739 h 5128846"/>
                <a:gd name="connsiteX11" fmla="*/ 6908697 w 8532980"/>
                <a:gd name="connsiteY11" fmla="*/ 3946361 h 5128846"/>
                <a:gd name="connsiteX12" fmla="*/ 6862254 w 8532980"/>
                <a:gd name="connsiteY12" fmla="*/ 3925327 h 5128846"/>
                <a:gd name="connsiteX13" fmla="*/ 6831636 w 8532980"/>
                <a:gd name="connsiteY13" fmla="*/ 3978359 h 5128846"/>
                <a:gd name="connsiteX14" fmla="*/ 5862130 w 8532980"/>
                <a:gd name="connsiteY14" fmla="*/ 4462975 h 5128846"/>
                <a:gd name="connsiteX15" fmla="*/ 5407031 w 8532980"/>
                <a:gd name="connsiteY15" fmla="*/ 4376597 h 5128846"/>
                <a:gd name="connsiteX16" fmla="*/ 5327458 w 8532980"/>
                <a:gd name="connsiteY16" fmla="*/ 4340559 h 5128846"/>
                <a:gd name="connsiteX17" fmla="*/ 5299365 w 8532980"/>
                <a:gd name="connsiteY17" fmla="*/ 4392627 h 5128846"/>
                <a:gd name="connsiteX18" fmla="*/ 3913948 w 8532980"/>
                <a:gd name="connsiteY18" fmla="*/ 5128846 h 5128846"/>
                <a:gd name="connsiteX19" fmla="*/ 2528530 w 8532980"/>
                <a:gd name="connsiteY19" fmla="*/ 4392627 h 5128846"/>
                <a:gd name="connsiteX20" fmla="*/ 2524908 w 8532980"/>
                <a:gd name="connsiteY20" fmla="*/ 4385912 h 5128846"/>
                <a:gd name="connsiteX21" fmla="*/ 2467882 w 8532980"/>
                <a:gd name="connsiteY21" fmla="*/ 4434184 h 5128846"/>
                <a:gd name="connsiteX22" fmla="*/ 2076744 w 8532980"/>
                <a:gd name="connsiteY22" fmla="*/ 4556760 h 5128846"/>
                <a:gd name="connsiteX23" fmla="*/ 1377171 w 8532980"/>
                <a:gd name="connsiteY23" fmla="*/ 3839033 h 5128846"/>
                <a:gd name="connsiteX24" fmla="*/ 1378369 w 8532980"/>
                <a:gd name="connsiteY24" fmla="*/ 3826848 h 5128846"/>
                <a:gd name="connsiteX25" fmla="*/ 1258047 w 8532980"/>
                <a:gd name="connsiteY25" fmla="*/ 3810453 h 5128846"/>
                <a:gd name="connsiteX26" fmla="*/ 0 w 8532980"/>
                <a:gd name="connsiteY26" fmla="*/ 2432264 h 5128846"/>
                <a:gd name="connsiteX27" fmla="*/ 1575582 w 8532980"/>
                <a:gd name="connsiteY27" fmla="*/ 1025495 h 5128846"/>
                <a:gd name="connsiteX28" fmla="*/ 2044112 w 8532980"/>
                <a:gd name="connsiteY28" fmla="*/ 1088741 h 5128846"/>
                <a:gd name="connsiteX29" fmla="*/ 2161983 w 8532980"/>
                <a:gd name="connsiteY29" fmla="*/ 1127260 h 5128846"/>
                <a:gd name="connsiteX30" fmla="*/ 2169262 w 8532980"/>
                <a:gd name="connsiteY30" fmla="*/ 1099241 h 5128846"/>
                <a:gd name="connsiteX31" fmla="*/ 3254034 w 8532980"/>
                <a:gd name="connsiteY31" fmla="*/ 240049 h 5128846"/>
                <a:gd name="connsiteX32" fmla="*/ 4002899 w 8532980"/>
                <a:gd name="connsiteY32" fmla="*/ 561287 h 5128846"/>
                <a:gd name="connsiteX33" fmla="*/ 4013512 w 8532980"/>
                <a:gd name="connsiteY33" fmla="*/ 572812 h 5128846"/>
                <a:gd name="connsiteX34" fmla="*/ 4067439 w 8532980"/>
                <a:gd name="connsiteY34" fmla="*/ 511934 h 5128846"/>
                <a:gd name="connsiteX35" fmla="*/ 5353342 w 8532980"/>
                <a:gd name="connsiteY35" fmla="*/ 0 h 51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532980" h="5128846">
                  <a:moveTo>
                    <a:pt x="5353342" y="0"/>
                  </a:moveTo>
                  <a:cubicBezTo>
                    <a:pt x="6043602" y="0"/>
                    <a:pt x="6635843" y="354281"/>
                    <a:pt x="6888821" y="859191"/>
                  </a:cubicBezTo>
                  <a:lnTo>
                    <a:pt x="6917649" y="937588"/>
                  </a:lnTo>
                  <a:lnTo>
                    <a:pt x="6948250" y="932797"/>
                  </a:lnTo>
                  <a:cubicBezTo>
                    <a:pt x="6971768" y="930347"/>
                    <a:pt x="6995630" y="929091"/>
                    <a:pt x="7019777" y="929091"/>
                  </a:cubicBezTo>
                  <a:cubicBezTo>
                    <a:pt x="7406140" y="929091"/>
                    <a:pt x="7719350" y="1250428"/>
                    <a:pt x="7719350" y="1646818"/>
                  </a:cubicBezTo>
                  <a:cubicBezTo>
                    <a:pt x="7719350" y="1696367"/>
                    <a:pt x="7714456" y="1744743"/>
                    <a:pt x="7705137" y="1791465"/>
                  </a:cubicBezTo>
                  <a:lnTo>
                    <a:pt x="7679535" y="1876083"/>
                  </a:lnTo>
                  <a:lnTo>
                    <a:pt x="7711475" y="1883804"/>
                  </a:lnTo>
                  <a:cubicBezTo>
                    <a:pt x="8187413" y="2022972"/>
                    <a:pt x="8532980" y="2440329"/>
                    <a:pt x="8532980" y="2933563"/>
                  </a:cubicBezTo>
                  <a:cubicBezTo>
                    <a:pt x="8532980" y="3540621"/>
                    <a:pt x="8009518" y="4032739"/>
                    <a:pt x="7363796" y="4032739"/>
                  </a:cubicBezTo>
                  <a:cubicBezTo>
                    <a:pt x="7202365" y="4032739"/>
                    <a:pt x="7048576" y="4001982"/>
                    <a:pt x="6908697" y="3946361"/>
                  </a:cubicBezTo>
                  <a:lnTo>
                    <a:pt x="6862254" y="3925327"/>
                  </a:lnTo>
                  <a:lnTo>
                    <a:pt x="6831636" y="3978359"/>
                  </a:lnTo>
                  <a:cubicBezTo>
                    <a:pt x="6621525" y="4270742"/>
                    <a:pt x="6265707" y="4462975"/>
                    <a:pt x="5862130" y="4462975"/>
                  </a:cubicBezTo>
                  <a:cubicBezTo>
                    <a:pt x="5700699" y="4462975"/>
                    <a:pt x="5546910" y="4432218"/>
                    <a:pt x="5407031" y="4376597"/>
                  </a:cubicBezTo>
                  <a:lnTo>
                    <a:pt x="5327458" y="4340559"/>
                  </a:lnTo>
                  <a:lnTo>
                    <a:pt x="5299365" y="4392627"/>
                  </a:lnTo>
                  <a:cubicBezTo>
                    <a:pt x="5032558" y="4831152"/>
                    <a:pt x="4512190" y="5128846"/>
                    <a:pt x="3913948" y="5128846"/>
                  </a:cubicBezTo>
                  <a:cubicBezTo>
                    <a:pt x="3315706" y="5128846"/>
                    <a:pt x="2795338" y="4831152"/>
                    <a:pt x="2528530" y="4392627"/>
                  </a:cubicBezTo>
                  <a:lnTo>
                    <a:pt x="2524908" y="4385912"/>
                  </a:lnTo>
                  <a:lnTo>
                    <a:pt x="2467882" y="4434184"/>
                  </a:lnTo>
                  <a:cubicBezTo>
                    <a:pt x="2356229" y="4511572"/>
                    <a:pt x="2221630" y="4556760"/>
                    <a:pt x="2076744" y="4556760"/>
                  </a:cubicBezTo>
                  <a:cubicBezTo>
                    <a:pt x="1690381" y="4556760"/>
                    <a:pt x="1377171" y="4235423"/>
                    <a:pt x="1377171" y="3839033"/>
                  </a:cubicBezTo>
                  <a:lnTo>
                    <a:pt x="1378369" y="3826848"/>
                  </a:lnTo>
                  <a:lnTo>
                    <a:pt x="1258047" y="3810453"/>
                  </a:lnTo>
                  <a:cubicBezTo>
                    <a:pt x="540081" y="3679277"/>
                    <a:pt x="0" y="3112084"/>
                    <a:pt x="0" y="2432264"/>
                  </a:cubicBezTo>
                  <a:cubicBezTo>
                    <a:pt x="0" y="1655327"/>
                    <a:pt x="705412" y="1025495"/>
                    <a:pt x="1575582" y="1025495"/>
                  </a:cubicBezTo>
                  <a:cubicBezTo>
                    <a:pt x="1738739" y="1025495"/>
                    <a:pt x="1896103" y="1047638"/>
                    <a:pt x="2044112" y="1088741"/>
                  </a:cubicBezTo>
                  <a:lnTo>
                    <a:pt x="2161983" y="1127260"/>
                  </a:lnTo>
                  <a:lnTo>
                    <a:pt x="2169262" y="1099241"/>
                  </a:lnTo>
                  <a:cubicBezTo>
                    <a:pt x="2347984" y="594330"/>
                    <a:pt x="2766385" y="240049"/>
                    <a:pt x="3254034" y="240049"/>
                  </a:cubicBezTo>
                  <a:cubicBezTo>
                    <a:pt x="3538496" y="240049"/>
                    <a:pt x="3799394" y="360603"/>
                    <a:pt x="4002899" y="561287"/>
                  </a:cubicBezTo>
                  <a:lnTo>
                    <a:pt x="4013512" y="572812"/>
                  </a:lnTo>
                  <a:lnTo>
                    <a:pt x="4067439" y="511934"/>
                  </a:lnTo>
                  <a:cubicBezTo>
                    <a:pt x="4373088" y="199283"/>
                    <a:pt x="4835647" y="0"/>
                    <a:pt x="53533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651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C984DD0-4C65-3324-DEB8-9417C4CDE2E7}"/>
              </a:ext>
            </a:extLst>
          </p:cNvPr>
          <p:cNvSpPr txBox="1"/>
          <p:nvPr/>
        </p:nvSpPr>
        <p:spPr>
          <a:xfrm>
            <a:off x="4372672" y="1634792"/>
            <a:ext cx="3199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n-IN" sz="4000" b="1" dirty="0">
                <a:solidFill>
                  <a:schemeClr val="tx2">
                    <a:lumMod val="7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পাঠ পরিচিতি</a:t>
            </a:r>
            <a:endParaRPr lang="en-US" sz="4000" b="1" dirty="0">
              <a:solidFill>
                <a:schemeClr val="tx2">
                  <a:lumMod val="75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F93234-FB69-28BB-3227-4C7B394EA6CF}"/>
              </a:ext>
            </a:extLst>
          </p:cNvPr>
          <p:cNvSpPr txBox="1"/>
          <p:nvPr/>
        </p:nvSpPr>
        <p:spPr>
          <a:xfrm>
            <a:off x="3306166" y="2320675"/>
            <a:ext cx="54603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n-IN" sz="4000" b="1" dirty="0">
                <a:solidFill>
                  <a:srgbClr val="00206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শ্রেণিঃ</a:t>
            </a:r>
            <a:r>
              <a:rPr lang="en-US" sz="4000" b="1" dirty="0">
                <a:solidFill>
                  <a:srgbClr val="00206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>
                <a:ln w="0"/>
                <a:solidFill>
                  <a:srgbClr val="00206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প্রথম</a:t>
            </a:r>
            <a:endParaRPr lang="bn-IN" sz="4000" b="1" dirty="0">
              <a:solidFill>
                <a:srgbClr val="002060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pPr algn="ctr"/>
            <a:r>
              <a:rPr lang="bn-IN" sz="4000" b="1" dirty="0">
                <a:solidFill>
                  <a:srgbClr val="00B050"/>
                </a:solidFill>
                <a:latin typeface="NikoshBAN" pitchFamily="2" charset="0"/>
                <a:cs typeface="NikoshBAN" pitchFamily="2" charset="0"/>
              </a:rPr>
              <a:t>বিষয়ঃ বাংলা</a:t>
            </a:r>
          </a:p>
          <a:p>
            <a:pPr algn="ctr"/>
            <a:r>
              <a:rPr lang="bn-IN" sz="4000" b="1" dirty="0">
                <a:latin typeface="NikoshBAN" pitchFamily="2" charset="0"/>
                <a:cs typeface="NikoshBAN" pitchFamily="2" charset="0"/>
              </a:rPr>
              <a:t>পাঠ-</a:t>
            </a:r>
            <a:r>
              <a:rPr lang="en-US" sz="4000" b="1" dirty="0">
                <a:latin typeface="NikoshBAN" pitchFamily="2" charset="0"/>
                <a:cs typeface="NikoshBAN" pitchFamily="2" charset="0"/>
              </a:rPr>
              <a:t>৬</a:t>
            </a:r>
            <a:r>
              <a:rPr lang="bn-IN" sz="4000" b="1" dirty="0">
                <a:latin typeface="NikoshBAN" pitchFamily="2" charset="0"/>
                <a:cs typeface="NikoshBAN" pitchFamily="2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NikoshBAN" pitchFamily="2" charset="0"/>
                <a:cs typeface="NikoshBAN" pitchFamily="2" charset="0"/>
              </a:rPr>
              <a:t>আমরা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NikoshBAN" pitchFamily="2" charset="0"/>
                <a:cs typeface="NikoshBAN" pitchFamily="2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NikoshBAN" pitchFamily="2" charset="0"/>
                <a:cs typeface="NikoshBAN" pitchFamily="2" charset="0"/>
              </a:rPr>
              <a:t>কী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NikoshBAN" pitchFamily="2" charset="0"/>
                <a:cs typeface="NikoshBAN" pitchFamily="2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NikoshBAN" pitchFamily="2" charset="0"/>
                <a:cs typeface="NikoshBAN" pitchFamily="2" charset="0"/>
              </a:rPr>
              <a:t>কী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NikoshBAN" pitchFamily="2" charset="0"/>
                <a:cs typeface="NikoshBAN" pitchFamily="2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NikoshBAN" pitchFamily="2" charset="0"/>
                <a:cs typeface="NikoshBAN" pitchFamily="2" charset="0"/>
              </a:rPr>
              <a:t>করি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NikoshBAN" pitchFamily="2" charset="0"/>
                <a:cs typeface="NikoshBAN" pitchFamily="2" charset="0"/>
              </a:rPr>
              <a:t>।</a:t>
            </a:r>
            <a:endParaRPr lang="en-US" sz="8800" b="1" dirty="0"/>
          </a:p>
          <a:p>
            <a:pPr algn="ctr"/>
            <a:r>
              <a:rPr lang="bn-IN" sz="4000" b="1" dirty="0">
                <a:solidFill>
                  <a:schemeClr val="accent2">
                    <a:lumMod val="75000"/>
                  </a:schemeClr>
                </a:solidFill>
                <a:latin typeface="NikoshBAN" pitchFamily="2" charset="0"/>
                <a:cs typeface="NikoshBAN" pitchFamily="2" charset="0"/>
              </a:rPr>
              <a:t>সময়ঃ ৪০ মিনিট </a:t>
            </a:r>
            <a:endParaRPr lang="bn-IN" sz="3200" b="1" dirty="0">
              <a:solidFill>
                <a:schemeClr val="accent2">
                  <a:lumMod val="75000"/>
                </a:schemeClr>
              </a:solidFill>
              <a:latin typeface="NikoshBAN" pitchFamily="2" charset="0"/>
              <a:cs typeface="NikoshBAN" pitchFamily="2" charset="0"/>
            </a:endParaRPr>
          </a:p>
        </p:txBody>
      </p:sp>
      <p:sp>
        <p:nvSpPr>
          <p:cNvPr id="24" name="Right Triangle 35">
            <a:extLst>
              <a:ext uri="{FF2B5EF4-FFF2-40B4-BE49-F238E27FC236}">
                <a16:creationId xmlns:a16="http://schemas.microsoft.com/office/drawing/2014/main" id="{8193FB4F-880C-15B4-FBB5-4B50D3C9F476}"/>
              </a:ext>
            </a:extLst>
          </p:cNvPr>
          <p:cNvSpPr/>
          <p:nvPr/>
        </p:nvSpPr>
        <p:spPr>
          <a:xfrm>
            <a:off x="0" y="5738715"/>
            <a:ext cx="11048999" cy="927058"/>
          </a:xfrm>
          <a:custGeom>
            <a:avLst/>
            <a:gdLst>
              <a:gd name="connsiteX0" fmla="*/ 0 w 9906000"/>
              <a:gd name="connsiteY0" fmla="*/ 1540617 h 1540617"/>
              <a:gd name="connsiteX1" fmla="*/ 0 w 9906000"/>
              <a:gd name="connsiteY1" fmla="*/ 0 h 1540617"/>
              <a:gd name="connsiteX2" fmla="*/ 9906000 w 9906000"/>
              <a:gd name="connsiteY2" fmla="*/ 1540617 h 1540617"/>
              <a:gd name="connsiteX3" fmla="*/ 0 w 9906000"/>
              <a:gd name="connsiteY3" fmla="*/ 1540617 h 1540617"/>
              <a:gd name="connsiteX0" fmla="*/ 0 w 9906000"/>
              <a:gd name="connsiteY0" fmla="*/ 1540617 h 1540617"/>
              <a:gd name="connsiteX1" fmla="*/ 0 w 9906000"/>
              <a:gd name="connsiteY1" fmla="*/ 0 h 1540617"/>
              <a:gd name="connsiteX2" fmla="*/ 9906000 w 9906000"/>
              <a:gd name="connsiteY2" fmla="*/ 1540617 h 1540617"/>
              <a:gd name="connsiteX3" fmla="*/ 0 w 9906000"/>
              <a:gd name="connsiteY3" fmla="*/ 1540617 h 1540617"/>
              <a:gd name="connsiteX0" fmla="*/ 0 w 9906000"/>
              <a:gd name="connsiteY0" fmla="*/ 1540617 h 1540617"/>
              <a:gd name="connsiteX1" fmla="*/ 0 w 9906000"/>
              <a:gd name="connsiteY1" fmla="*/ 0 h 1540617"/>
              <a:gd name="connsiteX2" fmla="*/ 9906000 w 9906000"/>
              <a:gd name="connsiteY2" fmla="*/ 1540617 h 1540617"/>
              <a:gd name="connsiteX3" fmla="*/ 0 w 9906000"/>
              <a:gd name="connsiteY3" fmla="*/ 1540617 h 1540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6000" h="1540617">
                <a:moveTo>
                  <a:pt x="0" y="1540617"/>
                </a:moveTo>
                <a:lnTo>
                  <a:pt x="0" y="0"/>
                </a:lnTo>
                <a:cubicBezTo>
                  <a:pt x="3316514" y="5539"/>
                  <a:pt x="5921829" y="1375421"/>
                  <a:pt x="9906000" y="1540617"/>
                </a:cubicBezTo>
                <a:lnTo>
                  <a:pt x="0" y="1540617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Triangle 35">
            <a:extLst>
              <a:ext uri="{FF2B5EF4-FFF2-40B4-BE49-F238E27FC236}">
                <a16:creationId xmlns:a16="http://schemas.microsoft.com/office/drawing/2014/main" id="{3DEDBCE5-7261-E8EC-9FDD-3E10BCB2E25A}"/>
              </a:ext>
            </a:extLst>
          </p:cNvPr>
          <p:cNvSpPr/>
          <p:nvPr/>
        </p:nvSpPr>
        <p:spPr>
          <a:xfrm flipH="1">
            <a:off x="-228600" y="5317385"/>
            <a:ext cx="12420599" cy="1321816"/>
          </a:xfrm>
          <a:custGeom>
            <a:avLst/>
            <a:gdLst>
              <a:gd name="connsiteX0" fmla="*/ 0 w 9906000"/>
              <a:gd name="connsiteY0" fmla="*/ 1540617 h 1540617"/>
              <a:gd name="connsiteX1" fmla="*/ 0 w 9906000"/>
              <a:gd name="connsiteY1" fmla="*/ 0 h 1540617"/>
              <a:gd name="connsiteX2" fmla="*/ 9906000 w 9906000"/>
              <a:gd name="connsiteY2" fmla="*/ 1540617 h 1540617"/>
              <a:gd name="connsiteX3" fmla="*/ 0 w 9906000"/>
              <a:gd name="connsiteY3" fmla="*/ 1540617 h 1540617"/>
              <a:gd name="connsiteX0" fmla="*/ 0 w 9906000"/>
              <a:gd name="connsiteY0" fmla="*/ 1540617 h 1540617"/>
              <a:gd name="connsiteX1" fmla="*/ 0 w 9906000"/>
              <a:gd name="connsiteY1" fmla="*/ 0 h 1540617"/>
              <a:gd name="connsiteX2" fmla="*/ 9906000 w 9906000"/>
              <a:gd name="connsiteY2" fmla="*/ 1540617 h 1540617"/>
              <a:gd name="connsiteX3" fmla="*/ 0 w 9906000"/>
              <a:gd name="connsiteY3" fmla="*/ 1540617 h 1540617"/>
              <a:gd name="connsiteX0" fmla="*/ 0 w 9906000"/>
              <a:gd name="connsiteY0" fmla="*/ 1540617 h 1540617"/>
              <a:gd name="connsiteX1" fmla="*/ 0 w 9906000"/>
              <a:gd name="connsiteY1" fmla="*/ 0 h 1540617"/>
              <a:gd name="connsiteX2" fmla="*/ 9906000 w 9906000"/>
              <a:gd name="connsiteY2" fmla="*/ 1540617 h 1540617"/>
              <a:gd name="connsiteX3" fmla="*/ 0 w 9906000"/>
              <a:gd name="connsiteY3" fmla="*/ 1540617 h 1540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6000" h="1540617">
                <a:moveTo>
                  <a:pt x="0" y="1540617"/>
                </a:moveTo>
                <a:lnTo>
                  <a:pt x="0" y="0"/>
                </a:lnTo>
                <a:cubicBezTo>
                  <a:pt x="3316514" y="5539"/>
                  <a:pt x="5921829" y="1375421"/>
                  <a:pt x="9906000" y="1540617"/>
                </a:cubicBezTo>
                <a:lnTo>
                  <a:pt x="0" y="1540617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picture containing clock&#10;&#10;Description automatically generated">
            <a:extLst>
              <a:ext uri="{FF2B5EF4-FFF2-40B4-BE49-F238E27FC236}">
                <a16:creationId xmlns:a16="http://schemas.microsoft.com/office/drawing/2014/main" id="{56943B75-4A9F-0060-B4AC-F7C82C1F97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1" t="23099" r="9382" b="13042"/>
          <a:stretch/>
        </p:blipFill>
        <p:spPr>
          <a:xfrm>
            <a:off x="8706871" y="3297642"/>
            <a:ext cx="2350779" cy="3522574"/>
          </a:xfrm>
          <a:prstGeom prst="rect">
            <a:avLst/>
          </a:prstGeom>
          <a:effectLst>
            <a:outerShdw blurRad="177800" dist="1270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 descr="A picture containing food, room&#10;&#10;Description automatically generated">
            <a:extLst>
              <a:ext uri="{FF2B5EF4-FFF2-40B4-BE49-F238E27FC236}">
                <a16:creationId xmlns:a16="http://schemas.microsoft.com/office/drawing/2014/main" id="{F77694CF-6796-F610-5F1C-0716C36A70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25"/>
          <a:stretch/>
        </p:blipFill>
        <p:spPr>
          <a:xfrm>
            <a:off x="5646171" y="5764448"/>
            <a:ext cx="6572196" cy="886218"/>
          </a:xfrm>
          <a:prstGeom prst="rect">
            <a:avLst/>
          </a:prstGeom>
        </p:spPr>
      </p:pic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65962065-E109-2762-295F-3E60F57DF1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9" t="21371" r="12336" b="12804"/>
          <a:stretch/>
        </p:blipFill>
        <p:spPr>
          <a:xfrm>
            <a:off x="1364451" y="3409001"/>
            <a:ext cx="2249347" cy="3208942"/>
          </a:xfrm>
          <a:prstGeom prst="rect">
            <a:avLst/>
          </a:prstGeom>
          <a:effectLst>
            <a:outerShdw blurRad="215900" dist="1397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 descr="A picture containing food, room&#10;&#10;Description automatically generated">
            <a:extLst>
              <a:ext uri="{FF2B5EF4-FFF2-40B4-BE49-F238E27FC236}">
                <a16:creationId xmlns:a16="http://schemas.microsoft.com/office/drawing/2014/main" id="{2F1DBDD5-A9F4-0B27-8DE5-C40DD005AD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25"/>
          <a:stretch/>
        </p:blipFill>
        <p:spPr>
          <a:xfrm>
            <a:off x="-149664" y="5752982"/>
            <a:ext cx="6543764" cy="886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" y="141668"/>
            <a:ext cx="11887200" cy="656393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5132239"/>
      </p:ext>
    </p:extLst>
  </p:cSld>
  <p:clrMapOvr>
    <a:masterClrMapping/>
  </p:clrMapOvr>
  <p:transition spd="slow" advTm="1188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rgbClr val="2198BD"/>
            </a:gs>
            <a:gs pos="32000">
              <a:srgbClr val="2BB9CD"/>
            </a:gs>
            <a:gs pos="0">
              <a:srgbClr val="034B99"/>
            </a:gs>
            <a:gs pos="100000">
              <a:srgbClr val="0C519B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400" y="141668"/>
            <a:ext cx="11887200" cy="6563932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A36184C-F6BC-AE6C-A493-01775E7E6E19}"/>
              </a:ext>
            </a:extLst>
          </p:cNvPr>
          <p:cNvSpPr/>
          <p:nvPr/>
        </p:nvSpPr>
        <p:spPr>
          <a:xfrm>
            <a:off x="2848521" y="488138"/>
            <a:ext cx="1159975" cy="1800419"/>
          </a:xfrm>
          <a:custGeom>
            <a:avLst/>
            <a:gdLst>
              <a:gd name="connsiteX0" fmla="*/ 431810 w 2193092"/>
              <a:gd name="connsiteY0" fmla="*/ 0 h 2018648"/>
              <a:gd name="connsiteX1" fmla="*/ 2158990 w 2193092"/>
              <a:gd name="connsiteY1" fmla="*/ 0 h 2018648"/>
              <a:gd name="connsiteX2" fmla="*/ 2193092 w 2193092"/>
              <a:gd name="connsiteY2" fmla="*/ 2214 h 2018648"/>
              <a:gd name="connsiteX3" fmla="*/ 2193092 w 2193092"/>
              <a:gd name="connsiteY3" fmla="*/ 2018648 h 2018648"/>
              <a:gd name="connsiteX4" fmla="*/ 1527807 w 2193092"/>
              <a:gd name="connsiteY4" fmla="*/ 1668948 h 2018648"/>
              <a:gd name="connsiteX5" fmla="*/ 431810 w 2193092"/>
              <a:gd name="connsiteY5" fmla="*/ 1668948 h 2018648"/>
              <a:gd name="connsiteX6" fmla="*/ 0 w 2193092"/>
              <a:gd name="connsiteY6" fmla="*/ 1390784 h 2018648"/>
              <a:gd name="connsiteX7" fmla="*/ 0 w 2193092"/>
              <a:gd name="connsiteY7" fmla="*/ 278164 h 2018648"/>
              <a:gd name="connsiteX8" fmla="*/ 431810 w 2193092"/>
              <a:gd name="connsiteY8" fmla="*/ 0 h 2018648"/>
              <a:gd name="connsiteX0" fmla="*/ 431810 w 2193092"/>
              <a:gd name="connsiteY0" fmla="*/ 0 h 2563396"/>
              <a:gd name="connsiteX1" fmla="*/ 2158990 w 2193092"/>
              <a:gd name="connsiteY1" fmla="*/ 0 h 2563396"/>
              <a:gd name="connsiteX2" fmla="*/ 2193092 w 2193092"/>
              <a:gd name="connsiteY2" fmla="*/ 2214 h 2563396"/>
              <a:gd name="connsiteX3" fmla="*/ 2193092 w 2193092"/>
              <a:gd name="connsiteY3" fmla="*/ 2563396 h 2563396"/>
              <a:gd name="connsiteX4" fmla="*/ 1527807 w 2193092"/>
              <a:gd name="connsiteY4" fmla="*/ 1668948 h 2563396"/>
              <a:gd name="connsiteX5" fmla="*/ 431810 w 2193092"/>
              <a:gd name="connsiteY5" fmla="*/ 1668948 h 2563396"/>
              <a:gd name="connsiteX6" fmla="*/ 0 w 2193092"/>
              <a:gd name="connsiteY6" fmla="*/ 1390784 h 2563396"/>
              <a:gd name="connsiteX7" fmla="*/ 0 w 2193092"/>
              <a:gd name="connsiteY7" fmla="*/ 278164 h 2563396"/>
              <a:gd name="connsiteX8" fmla="*/ 431810 w 2193092"/>
              <a:gd name="connsiteY8" fmla="*/ 0 h 256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3092" h="2563396">
                <a:moveTo>
                  <a:pt x="431810" y="0"/>
                </a:moveTo>
                <a:lnTo>
                  <a:pt x="2158990" y="0"/>
                </a:lnTo>
                <a:lnTo>
                  <a:pt x="2193092" y="2214"/>
                </a:lnTo>
                <a:lnTo>
                  <a:pt x="2193092" y="2563396"/>
                </a:lnTo>
                <a:lnTo>
                  <a:pt x="1527807" y="1668948"/>
                </a:lnTo>
                <a:lnTo>
                  <a:pt x="431810" y="1668948"/>
                </a:lnTo>
                <a:cubicBezTo>
                  <a:pt x="193327" y="1668948"/>
                  <a:pt x="0" y="1544410"/>
                  <a:pt x="0" y="1390784"/>
                </a:cubicBezTo>
                <a:lnTo>
                  <a:pt x="0" y="278164"/>
                </a:lnTo>
                <a:cubicBezTo>
                  <a:pt x="0" y="124538"/>
                  <a:pt x="193327" y="0"/>
                  <a:pt x="4318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C8C75F-7230-2934-DF2E-5F3DF9027E6F}"/>
              </a:ext>
            </a:extLst>
          </p:cNvPr>
          <p:cNvGrpSpPr/>
          <p:nvPr/>
        </p:nvGrpSpPr>
        <p:grpSpPr>
          <a:xfrm>
            <a:off x="4008495" y="494842"/>
            <a:ext cx="4944306" cy="1166177"/>
            <a:chOff x="4050657" y="695197"/>
            <a:chExt cx="4944306" cy="11661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3217F5-36B1-DEAA-3AF6-8E85E5FA0A01}"/>
                </a:ext>
              </a:extLst>
            </p:cNvPr>
            <p:cNvSpPr/>
            <p:nvPr/>
          </p:nvSpPr>
          <p:spPr>
            <a:xfrm>
              <a:off x="4050657" y="695197"/>
              <a:ext cx="4944306" cy="1166177"/>
            </a:xfrm>
            <a:custGeom>
              <a:avLst/>
              <a:gdLst>
                <a:gd name="connsiteX0" fmla="*/ 0 w 4919451"/>
                <a:gd name="connsiteY0" fmla="*/ 0 h 671272"/>
                <a:gd name="connsiteX1" fmla="*/ 4846464 w 4919451"/>
                <a:gd name="connsiteY1" fmla="*/ 0 h 671272"/>
                <a:gd name="connsiteX2" fmla="*/ 4919451 w 4919451"/>
                <a:gd name="connsiteY2" fmla="*/ 72987 h 671272"/>
                <a:gd name="connsiteX3" fmla="*/ 4919451 w 4919451"/>
                <a:gd name="connsiteY3" fmla="*/ 598285 h 671272"/>
                <a:gd name="connsiteX4" fmla="*/ 4846464 w 4919451"/>
                <a:gd name="connsiteY4" fmla="*/ 671272 h 671272"/>
                <a:gd name="connsiteX5" fmla="*/ 0 w 4919451"/>
                <a:gd name="connsiteY5" fmla="*/ 671272 h 671272"/>
                <a:gd name="connsiteX6" fmla="*/ 0 w 4919451"/>
                <a:gd name="connsiteY6" fmla="*/ 0 h 67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19451" h="671272">
                  <a:moveTo>
                    <a:pt x="0" y="0"/>
                  </a:moveTo>
                  <a:lnTo>
                    <a:pt x="4846464" y="0"/>
                  </a:lnTo>
                  <a:cubicBezTo>
                    <a:pt x="4886774" y="0"/>
                    <a:pt x="4919451" y="32677"/>
                    <a:pt x="4919451" y="72987"/>
                  </a:cubicBezTo>
                  <a:lnTo>
                    <a:pt x="4919451" y="598285"/>
                  </a:lnTo>
                  <a:cubicBezTo>
                    <a:pt x="4919451" y="638595"/>
                    <a:pt x="4886774" y="671272"/>
                    <a:pt x="4846464" y="671272"/>
                  </a:cubicBezTo>
                  <a:lnTo>
                    <a:pt x="0" y="671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E1634CC-7512-C2ED-E0F9-E5E68AA3F5A2}"/>
                </a:ext>
              </a:extLst>
            </p:cNvPr>
            <p:cNvSpPr txBox="1"/>
            <p:nvPr/>
          </p:nvSpPr>
          <p:spPr>
            <a:xfrm>
              <a:off x="4689204" y="770453"/>
              <a:ext cx="281359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err="1">
                  <a:latin typeface="NikoshBAN" panose="02000000000000000000" pitchFamily="2" charset="0"/>
                  <a:cs typeface="NikoshBAN" panose="02000000000000000000" pitchFamily="2" charset="0"/>
                </a:rPr>
                <a:t>আবেগ</a:t>
              </a:r>
              <a:r>
                <a:rPr lang="en-US" sz="6000" b="1" dirty="0"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6000" b="1" dirty="0" err="1">
                  <a:latin typeface="NikoshBAN" panose="02000000000000000000" pitchFamily="2" charset="0"/>
                  <a:cs typeface="NikoshBAN" panose="02000000000000000000" pitchFamily="2" charset="0"/>
                </a:rPr>
                <a:t>সৃষ্টি</a:t>
              </a:r>
              <a:endParaRPr lang="en-US" sz="6000" b="1" dirty="0">
                <a:latin typeface="NikoshBAN" panose="02000000000000000000" pitchFamily="2" charset="0"/>
                <a:cs typeface="NikoshBAN" panose="02000000000000000000" pitchFamily="2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E62C2FF-3542-0732-0990-CBCD068713B6}"/>
              </a:ext>
            </a:extLst>
          </p:cNvPr>
          <p:cNvSpPr txBox="1"/>
          <p:nvPr/>
        </p:nvSpPr>
        <p:spPr>
          <a:xfrm>
            <a:off x="902832" y="2188466"/>
            <a:ext cx="438934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s-IN" sz="3600" b="1" dirty="0">
                <a:solidFill>
                  <a:schemeClr val="bg1"/>
                </a:solidFill>
              </a:rPr>
              <a:t>নিজের হাতে কাজ করো </a:t>
            </a:r>
            <a:endParaRPr lang="en-US" sz="3600" b="1" dirty="0">
              <a:solidFill>
                <a:schemeClr val="bg1"/>
              </a:solidFill>
            </a:endParaRPr>
          </a:p>
          <a:p>
            <a:r>
              <a:rPr lang="as-IN" sz="3600" b="1" dirty="0">
                <a:solidFill>
                  <a:schemeClr val="bg1"/>
                </a:solidFill>
              </a:rPr>
              <a:t>কাজ তো ঘৃণার নয় </a:t>
            </a:r>
            <a:endParaRPr lang="en-US" sz="3600" b="1" dirty="0">
              <a:solidFill>
                <a:schemeClr val="bg1"/>
              </a:solidFill>
            </a:endParaRPr>
          </a:p>
          <a:p>
            <a:r>
              <a:rPr lang="as-IN" sz="3600" b="1" dirty="0">
                <a:solidFill>
                  <a:schemeClr val="bg1"/>
                </a:solidFill>
              </a:rPr>
              <a:t>কাজের মাঝে হয় মানুষের</a:t>
            </a:r>
            <a:endParaRPr lang="en-US" sz="3600" b="1" dirty="0">
              <a:solidFill>
                <a:schemeClr val="bg1"/>
              </a:solidFill>
            </a:endParaRPr>
          </a:p>
          <a:p>
            <a:r>
              <a:rPr lang="as-IN" sz="3600" b="1" dirty="0">
                <a:solidFill>
                  <a:schemeClr val="bg1"/>
                </a:solidFill>
              </a:rPr>
              <a:t> সত্য পরিচয়। </a:t>
            </a:r>
            <a:endParaRPr lang="en-US" sz="3600" b="1" dirty="0">
              <a:solidFill>
                <a:schemeClr val="bg1"/>
              </a:solidFill>
            </a:endParaRPr>
          </a:p>
          <a:p>
            <a:r>
              <a:rPr lang="as-IN" sz="3600" b="1" dirty="0">
                <a:solidFill>
                  <a:schemeClr val="bg1"/>
                </a:solidFill>
              </a:rPr>
              <a:t>কাজকে ঘৃণা করে যারা</a:t>
            </a:r>
            <a:endParaRPr lang="en-US" sz="3600" b="1" dirty="0">
              <a:solidFill>
                <a:schemeClr val="bg1"/>
              </a:solidFill>
            </a:endParaRPr>
          </a:p>
          <a:p>
            <a:r>
              <a:rPr lang="as-IN" sz="3600" b="1" dirty="0">
                <a:solidFill>
                  <a:schemeClr val="bg1"/>
                </a:solidFill>
              </a:rPr>
              <a:t> সুনাম কভু পায় না তারা। (২) </a:t>
            </a:r>
            <a:endParaRPr lang="en-US" sz="3600" b="1" dirty="0">
              <a:solidFill>
                <a:schemeClr val="bg1"/>
              </a:solidFill>
            </a:endParaRPr>
          </a:p>
          <a:p>
            <a:r>
              <a:rPr lang="as-IN" sz="3600" b="1" dirty="0">
                <a:solidFill>
                  <a:schemeClr val="bg1"/>
                </a:solidFill>
              </a:rPr>
              <a:t>কাজ করে তাই অনেক মানুষ,</a:t>
            </a:r>
            <a:endParaRPr lang="en-US" sz="3600" b="1" dirty="0">
              <a:solidFill>
                <a:schemeClr val="bg1"/>
              </a:solidFill>
            </a:endParaRPr>
          </a:p>
          <a:p>
            <a:br>
              <a:rPr lang="as-IN" sz="3600" b="1" dirty="0">
                <a:solidFill>
                  <a:schemeClr val="bg1"/>
                </a:solidFill>
              </a:rPr>
            </a:br>
            <a:br>
              <a:rPr lang="as-IN" sz="3600" b="1" dirty="0">
                <a:solidFill>
                  <a:schemeClr val="bg1"/>
                </a:solidFill>
              </a:rPr>
            </a:br>
            <a:endParaRPr lang="en-US" sz="3600" b="1" dirty="0">
              <a:solidFill>
                <a:schemeClr val="bg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8FDB927-F5C0-C158-7E8D-BBBDEB89ED91}"/>
              </a:ext>
            </a:extLst>
          </p:cNvPr>
          <p:cNvGrpSpPr/>
          <p:nvPr/>
        </p:nvGrpSpPr>
        <p:grpSpPr>
          <a:xfrm>
            <a:off x="459272" y="221215"/>
            <a:ext cx="11273457" cy="6448105"/>
            <a:chOff x="470114" y="174252"/>
            <a:chExt cx="11273457" cy="6448105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DDE6A2D-6738-DCAB-FD6D-0075B9989F01}"/>
                </a:ext>
              </a:extLst>
            </p:cNvPr>
            <p:cNvSpPr/>
            <p:nvPr/>
          </p:nvSpPr>
          <p:spPr>
            <a:xfrm rot="16200000">
              <a:off x="460301" y="381773"/>
              <a:ext cx="773880" cy="754254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6323F0E-2A9C-33FB-0B5F-BEEFFDCFFB48}"/>
                </a:ext>
              </a:extLst>
            </p:cNvPr>
            <p:cNvSpPr/>
            <p:nvPr/>
          </p:nvSpPr>
          <p:spPr>
            <a:xfrm rot="16200000">
              <a:off x="5978513" y="5858290"/>
              <a:ext cx="773880" cy="754254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8CD9A35-13E3-5055-D711-CF2DACF04F71}"/>
                </a:ext>
              </a:extLst>
            </p:cNvPr>
            <p:cNvSpPr/>
            <p:nvPr/>
          </p:nvSpPr>
          <p:spPr>
            <a:xfrm rot="16200000">
              <a:off x="4538950" y="2519421"/>
              <a:ext cx="773880" cy="754254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D19B718-BD11-F722-8AE1-4FE552CCEAC0}"/>
                </a:ext>
              </a:extLst>
            </p:cNvPr>
            <p:cNvSpPr/>
            <p:nvPr/>
          </p:nvSpPr>
          <p:spPr>
            <a:xfrm rot="16200000">
              <a:off x="4676968" y="4280667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FEF7B5D-ADCA-0225-F78A-0AFF5C513E1B}"/>
                </a:ext>
              </a:extLst>
            </p:cNvPr>
            <p:cNvSpPr/>
            <p:nvPr/>
          </p:nvSpPr>
          <p:spPr>
            <a:xfrm rot="16200000">
              <a:off x="2120708" y="255186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084E964-B759-B6A0-5683-DCC352623B0B}"/>
                </a:ext>
              </a:extLst>
            </p:cNvPr>
            <p:cNvSpPr/>
            <p:nvPr/>
          </p:nvSpPr>
          <p:spPr>
            <a:xfrm rot="16200000">
              <a:off x="7206463" y="2295689"/>
              <a:ext cx="1187794" cy="1157671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D683238-B6BF-B857-CB35-864A08E2F679}"/>
                </a:ext>
              </a:extLst>
            </p:cNvPr>
            <p:cNvSpPr/>
            <p:nvPr/>
          </p:nvSpPr>
          <p:spPr>
            <a:xfrm rot="16200000">
              <a:off x="9827879" y="1489357"/>
              <a:ext cx="773880" cy="754254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024A2E-05B2-0EED-B202-4AA6C544D9EC}"/>
                </a:ext>
              </a:extLst>
            </p:cNvPr>
            <p:cNvSpPr/>
            <p:nvPr/>
          </p:nvSpPr>
          <p:spPr>
            <a:xfrm rot="16200000">
              <a:off x="1103484" y="5084410"/>
              <a:ext cx="773880" cy="754254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1629DC-EA59-896E-B2A6-FA0DCA62EFCB}"/>
                </a:ext>
              </a:extLst>
            </p:cNvPr>
            <p:cNvSpPr/>
            <p:nvPr/>
          </p:nvSpPr>
          <p:spPr>
            <a:xfrm rot="16200000">
              <a:off x="10962031" y="5825809"/>
              <a:ext cx="773880" cy="754254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6561401-D4E6-E0F8-9247-9A7D575B1C48}"/>
                </a:ext>
              </a:extLst>
            </p:cNvPr>
            <p:cNvSpPr/>
            <p:nvPr/>
          </p:nvSpPr>
          <p:spPr>
            <a:xfrm rot="16200000">
              <a:off x="9078648" y="376973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D5BBA56-1B70-1C96-510B-10B0FBECA681}"/>
                </a:ext>
              </a:extLst>
            </p:cNvPr>
            <p:cNvSpPr/>
            <p:nvPr/>
          </p:nvSpPr>
          <p:spPr>
            <a:xfrm rot="16200000">
              <a:off x="10479738" y="3727659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A15E03D-EDE7-E9F5-CE6D-F38A4D903B3B}"/>
                </a:ext>
              </a:extLst>
            </p:cNvPr>
            <p:cNvSpPr/>
            <p:nvPr/>
          </p:nvSpPr>
          <p:spPr>
            <a:xfrm rot="16200000">
              <a:off x="817351" y="3332244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0DCD99F-D667-B705-9C94-8281CAA7C6CF}"/>
                </a:ext>
              </a:extLst>
            </p:cNvPr>
            <p:cNvSpPr/>
            <p:nvPr/>
          </p:nvSpPr>
          <p:spPr>
            <a:xfrm rot="16200000">
              <a:off x="1955289" y="1590710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DD642B1-CA4A-69FB-AF7F-DC407AE913E2}"/>
                </a:ext>
              </a:extLst>
            </p:cNvPr>
            <p:cNvSpPr/>
            <p:nvPr/>
          </p:nvSpPr>
          <p:spPr>
            <a:xfrm rot="16200000">
              <a:off x="11353171" y="179266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4F47516-4393-EFCF-ACA5-14263BA98BEC}"/>
              </a:ext>
            </a:extLst>
          </p:cNvPr>
          <p:cNvSpPr txBox="1"/>
          <p:nvPr/>
        </p:nvSpPr>
        <p:spPr>
          <a:xfrm>
            <a:off x="5636729" y="2188466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s-IN" sz="3600" b="1" dirty="0">
                <a:solidFill>
                  <a:schemeClr val="bg1"/>
                </a:solidFill>
              </a:rPr>
              <a:t>নামি দামি হয়।  </a:t>
            </a:r>
            <a:endParaRPr lang="en-US" sz="3600" b="1" dirty="0">
              <a:solidFill>
                <a:schemeClr val="bg1"/>
              </a:solidFill>
            </a:endParaRPr>
          </a:p>
          <a:p>
            <a:r>
              <a:rPr lang="as-IN" sz="3600" b="1" dirty="0">
                <a:solidFill>
                  <a:schemeClr val="bg1"/>
                </a:solidFill>
              </a:rPr>
              <a:t>খোদার হাবিব মোদের নবি</a:t>
            </a:r>
            <a:endParaRPr lang="en-US" sz="3600" b="1" dirty="0">
              <a:solidFill>
                <a:schemeClr val="bg1"/>
              </a:solidFill>
            </a:endParaRPr>
          </a:p>
          <a:p>
            <a:r>
              <a:rPr lang="as-IN" sz="3600" b="1" dirty="0">
                <a:solidFill>
                  <a:schemeClr val="bg1"/>
                </a:solidFill>
              </a:rPr>
              <a:t>কাজ করে নিজ হাতে </a:t>
            </a:r>
            <a:endParaRPr lang="en-US" sz="3600" b="1" dirty="0">
              <a:solidFill>
                <a:schemeClr val="bg1"/>
              </a:solidFill>
            </a:endParaRPr>
          </a:p>
          <a:p>
            <a:r>
              <a:rPr lang="as-IN" sz="3600" b="1" dirty="0">
                <a:solidFill>
                  <a:schemeClr val="bg1"/>
                </a:solidFill>
              </a:rPr>
              <a:t>শ্রমের মর্যাদা দিতেন  সন্দেহ নেই তাতে।। </a:t>
            </a:r>
            <a:endParaRPr lang="en-US" sz="3600" b="1" dirty="0">
              <a:solidFill>
                <a:schemeClr val="bg1"/>
              </a:solidFill>
            </a:endParaRPr>
          </a:p>
          <a:p>
            <a:r>
              <a:rPr lang="as-IN" sz="3600" b="1" dirty="0">
                <a:solidFill>
                  <a:schemeClr val="bg1"/>
                </a:solidFill>
              </a:rPr>
              <a:t>মানুষ তো অমর ভবে </a:t>
            </a:r>
            <a:endParaRPr lang="en-US" sz="3600" b="1" dirty="0">
              <a:solidFill>
                <a:schemeClr val="bg1"/>
              </a:solidFill>
            </a:endParaRPr>
          </a:p>
          <a:p>
            <a:r>
              <a:rPr lang="as-IN" sz="3600" b="1" dirty="0">
                <a:solidFill>
                  <a:schemeClr val="bg1"/>
                </a:solidFill>
              </a:rPr>
              <a:t>কাজটা শুধুই বেঁচে রবে। </a:t>
            </a:r>
            <a:endParaRPr lang="en-US" sz="3600" b="1" dirty="0">
              <a:solidFill>
                <a:schemeClr val="bg1"/>
              </a:solidFill>
            </a:endParaRPr>
          </a:p>
          <a:p>
            <a:r>
              <a:rPr lang="as-IN" sz="3600" b="1" dirty="0">
                <a:solidFill>
                  <a:schemeClr val="bg1"/>
                </a:solidFill>
              </a:rPr>
              <a:t>কাজের মাঝে মরেও  </a:t>
            </a:r>
            <a:endParaRPr lang="en-US" sz="3600" b="1" dirty="0">
              <a:solidFill>
                <a:schemeClr val="bg1"/>
              </a:solidFill>
            </a:endParaRPr>
          </a:p>
          <a:p>
            <a:r>
              <a:rPr lang="as-IN" sz="3600" b="1" dirty="0">
                <a:solidFill>
                  <a:schemeClr val="bg1"/>
                </a:solidFill>
              </a:rPr>
              <a:t>অমর জগৎময়।।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227525"/>
      </p:ext>
    </p:extLst>
  </p:cSld>
  <p:clrMapOvr>
    <a:masterClrMapping/>
  </p:clrMapOvr>
  <p:transition spd="slow" advTm="1188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400" y="141668"/>
            <a:ext cx="11887200" cy="656393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B540F6-863C-C883-6B18-EFE1B0D81547}"/>
              </a:ext>
            </a:extLst>
          </p:cNvPr>
          <p:cNvGrpSpPr/>
          <p:nvPr/>
        </p:nvGrpSpPr>
        <p:grpSpPr>
          <a:xfrm>
            <a:off x="3787127" y="129183"/>
            <a:ext cx="4705442" cy="875422"/>
            <a:chOff x="3894272" y="424507"/>
            <a:chExt cx="6139115" cy="112256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4CF75C2-9F5E-3C71-41A5-01396531BCE9}"/>
                </a:ext>
              </a:extLst>
            </p:cNvPr>
            <p:cNvGrpSpPr/>
            <p:nvPr/>
          </p:nvGrpSpPr>
          <p:grpSpPr>
            <a:xfrm>
              <a:off x="3894272" y="424507"/>
              <a:ext cx="5783128" cy="1122560"/>
              <a:chOff x="4194668" y="525534"/>
              <a:chExt cx="4236827" cy="716703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DAA9FE3-9A1D-30F1-0868-89BF5BB40AB5}"/>
                  </a:ext>
                </a:extLst>
              </p:cNvPr>
              <p:cNvGrpSpPr/>
              <p:nvPr/>
            </p:nvGrpSpPr>
            <p:grpSpPr>
              <a:xfrm>
                <a:off x="5400091" y="525534"/>
                <a:ext cx="310648" cy="716703"/>
                <a:chOff x="5400091" y="525534"/>
                <a:chExt cx="310648" cy="716703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1397690D-188B-846C-F96E-9B9E6259F9E5}"/>
                    </a:ext>
                  </a:extLst>
                </p:cNvPr>
                <p:cNvSpPr/>
                <p:nvPr/>
              </p:nvSpPr>
              <p:spPr>
                <a:xfrm>
                  <a:off x="5400091" y="1066277"/>
                  <a:ext cx="310648" cy="175960"/>
                </a:xfrm>
                <a:prstGeom prst="ellipse">
                  <a:avLst/>
                </a:prstGeom>
                <a:solidFill>
                  <a:srgbClr val="DA58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3ACFA2CF-062C-B5B7-2DD3-7281A7281FCB}"/>
                    </a:ext>
                  </a:extLst>
                </p:cNvPr>
                <p:cNvSpPr/>
                <p:nvPr/>
              </p:nvSpPr>
              <p:spPr>
                <a:xfrm>
                  <a:off x="5400091" y="525534"/>
                  <a:ext cx="310648" cy="175960"/>
                </a:xfrm>
                <a:prstGeom prst="ellipse">
                  <a:avLst/>
                </a:prstGeom>
                <a:solidFill>
                  <a:srgbClr val="DA58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49A536FF-7750-AACE-7755-0E1760286001}"/>
                  </a:ext>
                </a:extLst>
              </p:cNvPr>
              <p:cNvSpPr/>
              <p:nvPr/>
            </p:nvSpPr>
            <p:spPr>
              <a:xfrm>
                <a:off x="4194668" y="586700"/>
                <a:ext cx="1661639" cy="582502"/>
              </a:xfrm>
              <a:prstGeom prst="roundRect">
                <a:avLst/>
              </a:prstGeom>
              <a:solidFill>
                <a:srgbClr val="2BB9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EF415325-B983-FBC1-4822-3BA3F4FC514C}"/>
                  </a:ext>
                </a:extLst>
              </p:cNvPr>
              <p:cNvSpPr/>
              <p:nvPr/>
            </p:nvSpPr>
            <p:spPr>
              <a:xfrm>
                <a:off x="5856307" y="586700"/>
                <a:ext cx="2575188" cy="582502"/>
              </a:xfrm>
              <a:prstGeom prst="roundRect">
                <a:avLst>
                  <a:gd name="adj" fmla="val 12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3D421F0-BB0F-9BF5-4EDA-ADDA99DE18C5}"/>
                  </a:ext>
                </a:extLst>
              </p:cNvPr>
              <p:cNvSpPr/>
              <p:nvPr/>
            </p:nvSpPr>
            <p:spPr>
              <a:xfrm>
                <a:off x="5506586" y="525534"/>
                <a:ext cx="699443" cy="714254"/>
              </a:xfrm>
              <a:custGeom>
                <a:avLst/>
                <a:gdLst>
                  <a:gd name="connsiteX0" fmla="*/ 7994 w 867240"/>
                  <a:gd name="connsiteY0" fmla="*/ 0 h 885604"/>
                  <a:gd name="connsiteX1" fmla="*/ 434696 w 867240"/>
                  <a:gd name="connsiteY1" fmla="*/ 0 h 885604"/>
                  <a:gd name="connsiteX2" fmla="*/ 867240 w 867240"/>
                  <a:gd name="connsiteY2" fmla="*/ 409927 h 885604"/>
                  <a:gd name="connsiteX3" fmla="*/ 416436 w 867240"/>
                  <a:gd name="connsiteY3" fmla="*/ 885604 h 885604"/>
                  <a:gd name="connsiteX4" fmla="*/ 2141 w 867240"/>
                  <a:gd name="connsiteY4" fmla="*/ 885604 h 885604"/>
                  <a:gd name="connsiteX5" fmla="*/ 896 w 867240"/>
                  <a:gd name="connsiteY5" fmla="*/ 884424 h 885604"/>
                  <a:gd name="connsiteX6" fmla="*/ 437836 w 867240"/>
                  <a:gd name="connsiteY6" fmla="*/ 423377 h 885604"/>
                  <a:gd name="connsiteX7" fmla="*/ 0 w 867240"/>
                  <a:gd name="connsiteY7" fmla="*/ 8435 h 885604"/>
                  <a:gd name="connsiteX8" fmla="*/ 7994 w 867240"/>
                  <a:gd name="connsiteY8" fmla="*/ 0 h 885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7240" h="885604">
                    <a:moveTo>
                      <a:pt x="7994" y="0"/>
                    </a:moveTo>
                    <a:lnTo>
                      <a:pt x="434696" y="0"/>
                    </a:lnTo>
                    <a:lnTo>
                      <a:pt x="867240" y="409927"/>
                    </a:lnTo>
                    <a:lnTo>
                      <a:pt x="416436" y="885604"/>
                    </a:lnTo>
                    <a:lnTo>
                      <a:pt x="2141" y="885604"/>
                    </a:lnTo>
                    <a:lnTo>
                      <a:pt x="896" y="884424"/>
                    </a:lnTo>
                    <a:lnTo>
                      <a:pt x="437836" y="423377"/>
                    </a:lnTo>
                    <a:lnTo>
                      <a:pt x="0" y="8435"/>
                    </a:lnTo>
                    <a:lnTo>
                      <a:pt x="799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6600"/>
                  </a:gs>
                  <a:gs pos="100000">
                    <a:srgbClr val="FFC00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968577-8D35-8148-CE63-242A681B8DFE}"/>
                </a:ext>
              </a:extLst>
            </p:cNvPr>
            <p:cNvSpPr txBox="1"/>
            <p:nvPr/>
          </p:nvSpPr>
          <p:spPr>
            <a:xfrm>
              <a:off x="6518342" y="641027"/>
              <a:ext cx="3515045" cy="670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86084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প</a:t>
              </a:r>
              <a:r>
                <a:rPr lang="as-IN" sz="2800" b="1" dirty="0">
                  <a:solidFill>
                    <a:srgbClr val="086084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ূ</a:t>
              </a:r>
              <a:r>
                <a:rPr lang="en-US" sz="2800" b="1" dirty="0">
                  <a:solidFill>
                    <a:srgbClr val="086084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র</a:t>
              </a:r>
              <a:r>
                <a:rPr lang="as-IN" sz="2800" b="1" dirty="0">
                  <a:solidFill>
                    <a:srgbClr val="086084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্</a:t>
              </a:r>
              <a:r>
                <a:rPr lang="en-US" sz="2800" b="1" dirty="0">
                  <a:solidFill>
                    <a:srgbClr val="086084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ব </a:t>
              </a:r>
              <a:r>
                <a:rPr lang="as-IN" sz="2800" b="1" dirty="0">
                  <a:solidFill>
                    <a:srgbClr val="086084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প</a:t>
              </a:r>
              <a:r>
                <a:rPr lang="en-US" sz="2800" b="1" dirty="0">
                  <a:solidFill>
                    <a:srgbClr val="086084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া</a:t>
              </a:r>
              <a:r>
                <a:rPr lang="as-IN" sz="2800" b="1" dirty="0">
                  <a:solidFill>
                    <a:srgbClr val="086084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ঠ</a:t>
              </a:r>
              <a:r>
                <a:rPr lang="en-US" sz="2800" b="1" dirty="0" err="1">
                  <a:solidFill>
                    <a:srgbClr val="086084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ের</a:t>
              </a:r>
              <a:r>
                <a:rPr lang="en-US" sz="2800" b="1" dirty="0">
                  <a:solidFill>
                    <a:srgbClr val="086084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as-IN" sz="2800" b="1" dirty="0">
                  <a:solidFill>
                    <a:srgbClr val="086084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আ</a:t>
              </a:r>
              <a:r>
                <a:rPr lang="en-US" sz="2800" b="1" dirty="0">
                  <a:solidFill>
                    <a:srgbClr val="086084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ল</a:t>
              </a:r>
              <a:r>
                <a:rPr lang="as-IN" sz="2800" b="1" dirty="0">
                  <a:solidFill>
                    <a:srgbClr val="086084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ো</a:t>
              </a:r>
              <a:r>
                <a:rPr lang="en-US" sz="2800" b="1" dirty="0">
                  <a:solidFill>
                    <a:srgbClr val="086084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চ</a:t>
              </a:r>
              <a:r>
                <a:rPr lang="as-IN" sz="2800" b="1" dirty="0">
                  <a:solidFill>
                    <a:srgbClr val="086084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ন</a:t>
              </a:r>
              <a:r>
                <a:rPr lang="en-US" sz="2800" b="1" dirty="0">
                  <a:solidFill>
                    <a:srgbClr val="086084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া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8E76647-FB09-CF0F-8B7A-1FD427F4B0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811" y="2406155"/>
            <a:ext cx="4902378" cy="3662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510805-FEDE-CB3C-BFF1-E7111A6009FB}"/>
              </a:ext>
            </a:extLst>
          </p:cNvPr>
          <p:cNvSpPr txBox="1"/>
          <p:nvPr/>
        </p:nvSpPr>
        <p:spPr>
          <a:xfrm>
            <a:off x="2593284" y="1228331"/>
            <a:ext cx="70054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কীভাবে</a:t>
            </a:r>
            <a:r>
              <a:rPr lang="en-US" sz="48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পেনসিল</a:t>
            </a:r>
            <a:r>
              <a:rPr lang="en-US" sz="48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ধরতে</a:t>
            </a:r>
            <a:r>
              <a:rPr lang="en-US" sz="48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হয়</a:t>
            </a:r>
            <a:r>
              <a:rPr lang="en-US" sz="48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,</a:t>
            </a:r>
          </a:p>
          <a:p>
            <a:pPr algn="ctr"/>
            <a:r>
              <a:rPr lang="en-US" sz="48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কে</a:t>
            </a:r>
            <a:r>
              <a:rPr lang="en-US" sz="48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কে</a:t>
            </a:r>
            <a:r>
              <a:rPr lang="en-US" sz="48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পেনসিল</a:t>
            </a:r>
            <a:r>
              <a:rPr lang="en-US" sz="48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ধরে</a:t>
            </a:r>
            <a:r>
              <a:rPr lang="en-US" sz="48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দেখাতে</a:t>
            </a:r>
            <a:r>
              <a:rPr lang="en-US" sz="48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চাও</a:t>
            </a:r>
            <a:r>
              <a:rPr lang="en-US" sz="48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4392984"/>
      </p:ext>
    </p:extLst>
  </p:cSld>
  <p:clrMapOvr>
    <a:masterClrMapping/>
  </p:clrMapOvr>
  <p:transition spd="slow" advTm="1188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7F7EC7-E8E5-4244-9D65-27D2CA8D3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8" y="0"/>
            <a:ext cx="12192000" cy="6705600"/>
          </a:xfrm>
          <a:prstGeom prst="rect">
            <a:avLst/>
          </a:prstGeom>
        </p:spPr>
      </p:pic>
      <p:grpSp>
        <p:nvGrpSpPr>
          <p:cNvPr id="5" name="person">
            <a:extLst>
              <a:ext uri="{FF2B5EF4-FFF2-40B4-BE49-F238E27FC236}">
                <a16:creationId xmlns:a16="http://schemas.microsoft.com/office/drawing/2014/main" id="{FA06A5C6-C656-4D7D-9ADB-7BEB92ECA414}"/>
              </a:ext>
            </a:extLst>
          </p:cNvPr>
          <p:cNvGrpSpPr/>
          <p:nvPr/>
        </p:nvGrpSpPr>
        <p:grpSpPr>
          <a:xfrm>
            <a:off x="-1745007" y="3274155"/>
            <a:ext cx="1770917" cy="3055121"/>
            <a:chOff x="3006612" y="1232029"/>
            <a:chExt cx="2475154" cy="5548925"/>
          </a:xfrm>
          <a:effectLst>
            <a:outerShdw blurRad="76200" dist="101600" dir="13800000" sy="23000" kx="1200000" algn="br" rotWithShape="0">
              <a:prstClr val="black">
                <a:alpha val="59000"/>
              </a:prstClr>
            </a:outerShdw>
          </a:effectLst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1E31E46-2A10-4280-ADB7-AF2FF4B19701}"/>
                </a:ext>
              </a:extLst>
            </p:cNvPr>
            <p:cNvSpPr/>
            <p:nvPr/>
          </p:nvSpPr>
          <p:spPr>
            <a:xfrm>
              <a:off x="4225322" y="6540602"/>
              <a:ext cx="624289" cy="229518"/>
            </a:xfrm>
            <a:custGeom>
              <a:avLst/>
              <a:gdLst>
                <a:gd name="connsiteX0" fmla="*/ 6630 w 624289"/>
                <a:gd name="connsiteY0" fmla="*/ 219164 h 229518"/>
                <a:gd name="connsiteX1" fmla="*/ 564727 w 624289"/>
                <a:gd name="connsiteY1" fmla="*/ 223204 h 229518"/>
                <a:gd name="connsiteX2" fmla="*/ 625411 w 624289"/>
                <a:gd name="connsiteY2" fmla="*/ 162978 h 229518"/>
                <a:gd name="connsiteX3" fmla="*/ 625411 w 624289"/>
                <a:gd name="connsiteY3" fmla="*/ 162978 h 229518"/>
                <a:gd name="connsiteX4" fmla="*/ 585383 w 624289"/>
                <a:gd name="connsiteY4" fmla="*/ 105507 h 229518"/>
                <a:gd name="connsiteX5" fmla="*/ 309962 w 624289"/>
                <a:gd name="connsiteY5" fmla="*/ 6630 h 229518"/>
                <a:gd name="connsiteX6" fmla="*/ 8099 w 624289"/>
                <a:gd name="connsiteY6" fmla="*/ 11863 h 22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289" h="229518">
                  <a:moveTo>
                    <a:pt x="6630" y="219164"/>
                  </a:moveTo>
                  <a:lnTo>
                    <a:pt x="564727" y="223204"/>
                  </a:lnTo>
                  <a:cubicBezTo>
                    <a:pt x="598105" y="223305"/>
                    <a:pt x="625259" y="196356"/>
                    <a:pt x="625411" y="162978"/>
                  </a:cubicBezTo>
                  <a:lnTo>
                    <a:pt x="625411" y="162978"/>
                  </a:lnTo>
                  <a:cubicBezTo>
                    <a:pt x="625640" y="137260"/>
                    <a:pt x="609585" y="114209"/>
                    <a:pt x="585383" y="105507"/>
                  </a:cubicBezTo>
                  <a:lnTo>
                    <a:pt x="309962" y="6630"/>
                  </a:lnTo>
                  <a:lnTo>
                    <a:pt x="8099" y="11863"/>
                  </a:lnTo>
                  <a:close/>
                </a:path>
              </a:pathLst>
            </a:custGeom>
            <a:solidFill>
              <a:srgbClr val="656374"/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0045E66-97CB-456F-9642-3CFABC544F87}"/>
                </a:ext>
              </a:extLst>
            </p:cNvPr>
            <p:cNvGrpSpPr/>
            <p:nvPr/>
          </p:nvGrpSpPr>
          <p:grpSpPr>
            <a:xfrm>
              <a:off x="3006612" y="1232029"/>
              <a:ext cx="2475154" cy="5548925"/>
              <a:chOff x="3006612" y="1232029"/>
              <a:chExt cx="2475154" cy="554892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A012720-5477-488A-BDC2-BB1BD3C991D3}"/>
                  </a:ext>
                </a:extLst>
              </p:cNvPr>
              <p:cNvGrpSpPr/>
              <p:nvPr/>
            </p:nvGrpSpPr>
            <p:grpSpPr>
              <a:xfrm>
                <a:off x="3750679" y="6216523"/>
                <a:ext cx="850666" cy="564431"/>
                <a:chOff x="3750679" y="6216523"/>
                <a:chExt cx="850666" cy="564431"/>
              </a:xfrm>
            </p:grpSpPr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297CADCA-CEB7-4E1C-9BD2-FEF775E87AA1}"/>
                    </a:ext>
                  </a:extLst>
                </p:cNvPr>
                <p:cNvSpPr/>
                <p:nvPr/>
              </p:nvSpPr>
              <p:spPr>
                <a:xfrm>
                  <a:off x="4245152" y="6223316"/>
                  <a:ext cx="220337" cy="367229"/>
                </a:xfrm>
                <a:custGeom>
                  <a:avLst/>
                  <a:gdLst>
                    <a:gd name="connsiteX0" fmla="*/ 15811 w 220337"/>
                    <a:gd name="connsiteY0" fmla="*/ 55105 h 367228"/>
                    <a:gd name="connsiteX1" fmla="*/ 6630 w 220337"/>
                    <a:gd name="connsiteY1" fmla="*/ 361190 h 367228"/>
                    <a:gd name="connsiteX2" fmla="*/ 217787 w 220337"/>
                    <a:gd name="connsiteY2" fmla="*/ 365138 h 367228"/>
                    <a:gd name="connsiteX3" fmla="*/ 213105 w 220337"/>
                    <a:gd name="connsiteY3" fmla="*/ 6630 h 367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0337" h="367228">
                      <a:moveTo>
                        <a:pt x="15811" y="55105"/>
                      </a:moveTo>
                      <a:cubicBezTo>
                        <a:pt x="14342" y="75119"/>
                        <a:pt x="6630" y="361190"/>
                        <a:pt x="6630" y="361190"/>
                      </a:cubicBezTo>
                      <a:lnTo>
                        <a:pt x="217787" y="365138"/>
                      </a:lnTo>
                      <a:lnTo>
                        <a:pt x="213105" y="6630"/>
                      </a:lnTo>
                      <a:close/>
                    </a:path>
                  </a:pathLst>
                </a:custGeom>
                <a:solidFill>
                  <a:srgbClr val="5B173A"/>
                </a:solidFill>
                <a:ln w="91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4A23951C-B6B8-4583-9E00-40F1C0ABFF57}"/>
                    </a:ext>
                  </a:extLst>
                </p:cNvPr>
                <p:cNvSpPr/>
                <p:nvPr/>
              </p:nvSpPr>
              <p:spPr>
                <a:xfrm>
                  <a:off x="4518718" y="6549120"/>
                  <a:ext cx="82627" cy="82627"/>
                </a:xfrm>
                <a:custGeom>
                  <a:avLst/>
                  <a:gdLst>
                    <a:gd name="connsiteX0" fmla="*/ 9680 w 82626"/>
                    <a:gd name="connsiteY0" fmla="*/ 80096 h 82626"/>
                    <a:gd name="connsiteX1" fmla="*/ 75138 w 82626"/>
                    <a:gd name="connsiteY1" fmla="*/ 9680 h 82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2626" h="82626">
                      <a:moveTo>
                        <a:pt x="9680" y="80096"/>
                      </a:moveTo>
                      <a:lnTo>
                        <a:pt x="75138" y="9680"/>
                      </a:lnTo>
                    </a:path>
                  </a:pathLst>
                </a:custGeom>
                <a:ln w="13391" cap="rnd">
                  <a:solidFill>
                    <a:srgbClr val="0C164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E2C072C0-C09C-4DD1-8B21-267112DD2814}"/>
                    </a:ext>
                  </a:extLst>
                </p:cNvPr>
                <p:cNvSpPr/>
                <p:nvPr/>
              </p:nvSpPr>
              <p:spPr>
                <a:xfrm>
                  <a:off x="3771427" y="6216523"/>
                  <a:ext cx="220337" cy="367229"/>
                </a:xfrm>
                <a:custGeom>
                  <a:avLst/>
                  <a:gdLst>
                    <a:gd name="connsiteX0" fmla="*/ 10670 w 220337"/>
                    <a:gd name="connsiteY0" fmla="*/ 58410 h 367228"/>
                    <a:gd name="connsiteX1" fmla="*/ 6630 w 220337"/>
                    <a:gd name="connsiteY1" fmla="*/ 362842 h 367228"/>
                    <a:gd name="connsiteX2" fmla="*/ 218246 w 220337"/>
                    <a:gd name="connsiteY2" fmla="*/ 362842 h 367228"/>
                    <a:gd name="connsiteX3" fmla="*/ 207229 w 220337"/>
                    <a:gd name="connsiteY3" fmla="*/ 6630 h 367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0337" h="367228">
                      <a:moveTo>
                        <a:pt x="10670" y="58410"/>
                      </a:moveTo>
                      <a:cubicBezTo>
                        <a:pt x="9476" y="78332"/>
                        <a:pt x="6630" y="362842"/>
                        <a:pt x="6630" y="362842"/>
                      </a:cubicBezTo>
                      <a:lnTo>
                        <a:pt x="218246" y="362842"/>
                      </a:lnTo>
                      <a:lnTo>
                        <a:pt x="207229" y="6630"/>
                      </a:lnTo>
                      <a:close/>
                    </a:path>
                  </a:pathLst>
                </a:custGeom>
                <a:solidFill>
                  <a:srgbClr val="5B173A"/>
                </a:solidFill>
                <a:ln w="91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C70F19AF-1838-4D54-BF98-74EA11B1A23B}"/>
                    </a:ext>
                  </a:extLst>
                </p:cNvPr>
                <p:cNvSpPr/>
                <p:nvPr/>
              </p:nvSpPr>
              <p:spPr>
                <a:xfrm>
                  <a:off x="3750679" y="6542255"/>
                  <a:ext cx="624289" cy="238699"/>
                </a:xfrm>
                <a:custGeom>
                  <a:avLst/>
                  <a:gdLst>
                    <a:gd name="connsiteX0" fmla="*/ 6630 w 624289"/>
                    <a:gd name="connsiteY0" fmla="*/ 212921 h 238698"/>
                    <a:gd name="connsiteX1" fmla="*/ 564267 w 624289"/>
                    <a:gd name="connsiteY1" fmla="*/ 234495 h 238698"/>
                    <a:gd name="connsiteX2" fmla="*/ 626779 w 624289"/>
                    <a:gd name="connsiteY2" fmla="*/ 176455 h 238698"/>
                    <a:gd name="connsiteX3" fmla="*/ 626788 w 624289"/>
                    <a:gd name="connsiteY3" fmla="*/ 176197 h 238698"/>
                    <a:gd name="connsiteX4" fmla="*/ 626788 w 624289"/>
                    <a:gd name="connsiteY4" fmla="*/ 176198 h 238698"/>
                    <a:gd name="connsiteX5" fmla="*/ 588596 w 624289"/>
                    <a:gd name="connsiteY5" fmla="*/ 117809 h 238698"/>
                    <a:gd name="connsiteX6" fmla="*/ 316388 w 624289"/>
                    <a:gd name="connsiteY6" fmla="*/ 10945 h 238698"/>
                    <a:gd name="connsiteX7" fmla="*/ 14525 w 624289"/>
                    <a:gd name="connsiteY7" fmla="*/ 6630 h 238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89" h="238698">
                      <a:moveTo>
                        <a:pt x="6630" y="212921"/>
                      </a:moveTo>
                      <a:lnTo>
                        <a:pt x="564267" y="234495"/>
                      </a:lnTo>
                      <a:cubicBezTo>
                        <a:pt x="597557" y="235730"/>
                        <a:pt x="625544" y="209745"/>
                        <a:pt x="626779" y="176455"/>
                      </a:cubicBezTo>
                      <a:cubicBezTo>
                        <a:pt x="626782" y="176369"/>
                        <a:pt x="626785" y="176284"/>
                        <a:pt x="626788" y="176197"/>
                      </a:cubicBezTo>
                      <a:lnTo>
                        <a:pt x="626788" y="176198"/>
                      </a:lnTo>
                      <a:cubicBezTo>
                        <a:pt x="627804" y="150584"/>
                        <a:pt x="612471" y="127142"/>
                        <a:pt x="588596" y="117809"/>
                      </a:cubicBezTo>
                      <a:lnTo>
                        <a:pt x="316388" y="10945"/>
                      </a:lnTo>
                      <a:lnTo>
                        <a:pt x="14525" y="6630"/>
                      </a:lnTo>
                      <a:close/>
                    </a:path>
                  </a:pathLst>
                </a:custGeom>
                <a:solidFill>
                  <a:srgbClr val="777385"/>
                </a:solidFill>
                <a:ln w="91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3899DC69-8E0A-4DF2-9F4A-4BD2397809F0}"/>
                    </a:ext>
                  </a:extLst>
                </p:cNvPr>
                <p:cNvSpPr/>
                <p:nvPr/>
              </p:nvSpPr>
              <p:spPr>
                <a:xfrm>
                  <a:off x="4048022" y="6557016"/>
                  <a:ext cx="82627" cy="82627"/>
                </a:xfrm>
                <a:custGeom>
                  <a:avLst/>
                  <a:gdLst>
                    <a:gd name="connsiteX0" fmla="*/ 9680 w 82626"/>
                    <a:gd name="connsiteY0" fmla="*/ 77617 h 82626"/>
                    <a:gd name="connsiteX1" fmla="*/ 77434 w 82626"/>
                    <a:gd name="connsiteY1" fmla="*/ 9680 h 82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2626" h="82626">
                      <a:moveTo>
                        <a:pt x="9680" y="77617"/>
                      </a:moveTo>
                      <a:lnTo>
                        <a:pt x="77434" y="9680"/>
                      </a:lnTo>
                    </a:path>
                  </a:pathLst>
                </a:custGeom>
                <a:ln w="13391" cap="rnd">
                  <a:solidFill>
                    <a:srgbClr val="0C164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F3DECF8E-0623-444A-B919-C2FEC1528B13}"/>
                    </a:ext>
                  </a:extLst>
                </p:cNvPr>
                <p:cNvSpPr/>
                <p:nvPr/>
              </p:nvSpPr>
              <p:spPr>
                <a:xfrm>
                  <a:off x="4095395" y="6578774"/>
                  <a:ext cx="82627" cy="82627"/>
                </a:xfrm>
                <a:custGeom>
                  <a:avLst/>
                  <a:gdLst>
                    <a:gd name="connsiteX0" fmla="*/ 9680 w 82626"/>
                    <a:gd name="connsiteY0" fmla="*/ 77617 h 82626"/>
                    <a:gd name="connsiteX1" fmla="*/ 77342 w 82626"/>
                    <a:gd name="connsiteY1" fmla="*/ 9680 h 82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2626" h="82626">
                      <a:moveTo>
                        <a:pt x="9680" y="77617"/>
                      </a:moveTo>
                      <a:lnTo>
                        <a:pt x="77342" y="9680"/>
                      </a:lnTo>
                    </a:path>
                  </a:pathLst>
                </a:custGeom>
                <a:ln w="13391" cap="rnd">
                  <a:solidFill>
                    <a:srgbClr val="0C164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8D901820-7B69-4561-97DF-EC8ADD6574DB}"/>
                    </a:ext>
                  </a:extLst>
                </p:cNvPr>
                <p:cNvSpPr/>
                <p:nvPr/>
              </p:nvSpPr>
              <p:spPr>
                <a:xfrm>
                  <a:off x="4140472" y="6598145"/>
                  <a:ext cx="91807" cy="91807"/>
                </a:xfrm>
                <a:custGeom>
                  <a:avLst/>
                  <a:gdLst>
                    <a:gd name="connsiteX0" fmla="*/ 9680 w 91807"/>
                    <a:gd name="connsiteY0" fmla="*/ 86798 h 91807"/>
                    <a:gd name="connsiteX1" fmla="*/ 85972 w 91807"/>
                    <a:gd name="connsiteY1" fmla="*/ 9680 h 91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1807" h="91807">
                      <a:moveTo>
                        <a:pt x="9680" y="86798"/>
                      </a:moveTo>
                      <a:lnTo>
                        <a:pt x="85972" y="9680"/>
                      </a:lnTo>
                    </a:path>
                  </a:pathLst>
                </a:custGeom>
                <a:ln w="13391" cap="rnd">
                  <a:solidFill>
                    <a:srgbClr val="0C164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01D4D98-13E4-47B4-AA57-63FB0464DA1F}"/>
                  </a:ext>
                </a:extLst>
              </p:cNvPr>
              <p:cNvGrpSpPr/>
              <p:nvPr/>
            </p:nvGrpSpPr>
            <p:grpSpPr>
              <a:xfrm>
                <a:off x="3006612" y="1232029"/>
                <a:ext cx="2475154" cy="5290212"/>
                <a:chOff x="3006612" y="1232029"/>
                <a:chExt cx="2475154" cy="5290212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2E733811-280D-4D58-8C06-381471983BEA}"/>
                    </a:ext>
                  </a:extLst>
                </p:cNvPr>
                <p:cNvSpPr/>
                <p:nvPr/>
              </p:nvSpPr>
              <p:spPr>
                <a:xfrm>
                  <a:off x="4156834" y="4327406"/>
                  <a:ext cx="422313" cy="2194193"/>
                </a:xfrm>
                <a:custGeom>
                  <a:avLst/>
                  <a:gdLst>
                    <a:gd name="connsiteX0" fmla="*/ 6630 w 422313"/>
                    <a:gd name="connsiteY0" fmla="*/ 6630 h 2194192"/>
                    <a:gd name="connsiteX1" fmla="*/ 7273 w 422313"/>
                    <a:gd name="connsiteY1" fmla="*/ 45097 h 2194192"/>
                    <a:gd name="connsiteX2" fmla="*/ 75945 w 422313"/>
                    <a:gd name="connsiteY2" fmla="*/ 2194947 h 2194192"/>
                    <a:gd name="connsiteX3" fmla="*/ 348796 w 422313"/>
                    <a:gd name="connsiteY3" fmla="*/ 2185767 h 2194192"/>
                    <a:gd name="connsiteX4" fmla="*/ 420956 w 422313"/>
                    <a:gd name="connsiteY4" fmla="*/ 59144 h 2194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2313" h="2194192">
                      <a:moveTo>
                        <a:pt x="6630" y="6630"/>
                      </a:moveTo>
                      <a:cubicBezTo>
                        <a:pt x="6630" y="9017"/>
                        <a:pt x="6630" y="22329"/>
                        <a:pt x="7273" y="45097"/>
                      </a:cubicBezTo>
                      <a:cubicBezTo>
                        <a:pt x="17555" y="378174"/>
                        <a:pt x="75945" y="2194947"/>
                        <a:pt x="75945" y="2194947"/>
                      </a:cubicBezTo>
                      <a:lnTo>
                        <a:pt x="348796" y="2185767"/>
                      </a:lnTo>
                      <a:lnTo>
                        <a:pt x="420956" y="59144"/>
                      </a:lnTo>
                      <a:close/>
                    </a:path>
                  </a:pathLst>
                </a:custGeom>
                <a:solidFill>
                  <a:srgbClr val="0C1640"/>
                </a:solidFill>
                <a:ln w="91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1A50385E-5478-4706-85D7-89FFABE8BA60}"/>
                    </a:ext>
                  </a:extLst>
                </p:cNvPr>
                <p:cNvSpPr/>
                <p:nvPr/>
              </p:nvSpPr>
              <p:spPr>
                <a:xfrm>
                  <a:off x="3643723" y="4337229"/>
                  <a:ext cx="422313" cy="2185012"/>
                </a:xfrm>
                <a:custGeom>
                  <a:avLst/>
                  <a:gdLst>
                    <a:gd name="connsiteX0" fmla="*/ 6630 w 422313"/>
                    <a:gd name="connsiteY0" fmla="*/ 6630 h 2185012"/>
                    <a:gd name="connsiteX1" fmla="*/ 7915 w 422313"/>
                    <a:gd name="connsiteY1" fmla="*/ 44914 h 2185012"/>
                    <a:gd name="connsiteX2" fmla="*/ 114504 w 422313"/>
                    <a:gd name="connsiteY2" fmla="*/ 2180717 h 2185012"/>
                    <a:gd name="connsiteX3" fmla="*/ 387079 w 422313"/>
                    <a:gd name="connsiteY3" fmla="*/ 2166671 h 2185012"/>
                    <a:gd name="connsiteX4" fmla="*/ 421782 w 422313"/>
                    <a:gd name="connsiteY4" fmla="*/ 51249 h 2185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2313" h="2185012">
                      <a:moveTo>
                        <a:pt x="6630" y="6630"/>
                      </a:moveTo>
                      <a:cubicBezTo>
                        <a:pt x="6630" y="9109"/>
                        <a:pt x="6630" y="22237"/>
                        <a:pt x="7915" y="44914"/>
                      </a:cubicBezTo>
                      <a:cubicBezTo>
                        <a:pt x="24073" y="375420"/>
                        <a:pt x="114504" y="2180717"/>
                        <a:pt x="114504" y="2180717"/>
                      </a:cubicBezTo>
                      <a:lnTo>
                        <a:pt x="387079" y="2166671"/>
                      </a:lnTo>
                      <a:lnTo>
                        <a:pt x="421782" y="51249"/>
                      </a:lnTo>
                      <a:close/>
                    </a:path>
                  </a:pathLst>
                </a:custGeom>
                <a:solidFill>
                  <a:srgbClr val="0C1640"/>
                </a:solidFill>
                <a:ln w="91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786D2DE-F6B0-439D-9E0D-FFA24672BBA7}"/>
                    </a:ext>
                  </a:extLst>
                </p:cNvPr>
                <p:cNvGrpSpPr/>
                <p:nvPr/>
              </p:nvGrpSpPr>
              <p:grpSpPr>
                <a:xfrm>
                  <a:off x="3006612" y="1232029"/>
                  <a:ext cx="2475154" cy="3408881"/>
                  <a:chOff x="3006612" y="1232029"/>
                  <a:chExt cx="2475154" cy="3408881"/>
                </a:xfrm>
              </p:grpSpPr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079F024A-DBE3-4FFA-9BA1-2FA52FA0209F}"/>
                      </a:ext>
                    </a:extLst>
                  </p:cNvPr>
                  <p:cNvSpPr/>
                  <p:nvPr/>
                </p:nvSpPr>
                <p:spPr>
                  <a:xfrm>
                    <a:off x="5236568" y="1849251"/>
                    <a:ext cx="137711" cy="302964"/>
                  </a:xfrm>
                  <a:custGeom>
                    <a:avLst/>
                    <a:gdLst>
                      <a:gd name="connsiteX0" fmla="*/ 72708 w 137710"/>
                      <a:gd name="connsiteY0" fmla="*/ 274300 h 302963"/>
                      <a:gd name="connsiteX1" fmla="*/ 66498 w 137710"/>
                      <a:gd name="connsiteY1" fmla="*/ 300567 h 302963"/>
                      <a:gd name="connsiteX2" fmla="*/ 7978 w 137710"/>
                      <a:gd name="connsiteY2" fmla="*/ 286734 h 302963"/>
                      <a:gd name="connsiteX3" fmla="*/ 14187 w 137710"/>
                      <a:gd name="connsiteY3" fmla="*/ 260466 h 302963"/>
                      <a:gd name="connsiteX4" fmla="*/ 67663 w 137710"/>
                      <a:gd name="connsiteY4" fmla="*/ 34245 h 302963"/>
                      <a:gd name="connsiteX5" fmla="*/ 126184 w 137710"/>
                      <a:gd name="connsiteY5" fmla="*/ 48079 h 302963"/>
                      <a:gd name="connsiteX6" fmla="*/ 132394 w 137710"/>
                      <a:gd name="connsiteY6" fmla="*/ 21811 h 302963"/>
                      <a:gd name="connsiteX7" fmla="*/ 126184 w 137710"/>
                      <a:gd name="connsiteY7" fmla="*/ 48079 h 302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7710" h="302963">
                        <a:moveTo>
                          <a:pt x="72708" y="274300"/>
                        </a:moveTo>
                        <a:cubicBezTo>
                          <a:pt x="69278" y="288807"/>
                          <a:pt x="66498" y="300567"/>
                          <a:pt x="66498" y="300567"/>
                        </a:cubicBezTo>
                        <a:lnTo>
                          <a:pt x="7978" y="286734"/>
                        </a:lnTo>
                        <a:cubicBezTo>
                          <a:pt x="7978" y="286734"/>
                          <a:pt x="10758" y="274973"/>
                          <a:pt x="14187" y="260466"/>
                        </a:cubicBezTo>
                        <a:lnTo>
                          <a:pt x="67663" y="34245"/>
                        </a:lnTo>
                        <a:lnTo>
                          <a:pt x="126184" y="48079"/>
                        </a:lnTo>
                        <a:cubicBezTo>
                          <a:pt x="129614" y="33572"/>
                          <a:pt x="132394" y="21811"/>
                          <a:pt x="132394" y="21811"/>
                        </a:cubicBezTo>
                        <a:cubicBezTo>
                          <a:pt x="132394" y="21811"/>
                          <a:pt x="129614" y="33572"/>
                          <a:pt x="126184" y="48079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A8DCC5F6-EA31-4E81-AC4C-0BCBEC665D10}"/>
                      </a:ext>
                    </a:extLst>
                  </p:cNvPr>
                  <p:cNvSpPr/>
                  <p:nvPr/>
                </p:nvSpPr>
                <p:spPr>
                  <a:xfrm>
                    <a:off x="5240986" y="1972089"/>
                    <a:ext cx="165253" cy="257060"/>
                  </a:xfrm>
                  <a:custGeom>
                    <a:avLst/>
                    <a:gdLst>
                      <a:gd name="connsiteX0" fmla="*/ 74619 w 165253"/>
                      <a:gd name="connsiteY0" fmla="*/ 229802 h 257060"/>
                      <a:gd name="connsiteX1" fmla="*/ 63938 w 165253"/>
                      <a:gd name="connsiteY1" fmla="*/ 254590 h 257060"/>
                      <a:gd name="connsiteX2" fmla="*/ 8713 w 165253"/>
                      <a:gd name="connsiteY2" fmla="*/ 230795 h 257060"/>
                      <a:gd name="connsiteX3" fmla="*/ 19393 w 165253"/>
                      <a:gd name="connsiteY3" fmla="*/ 206006 h 257060"/>
                      <a:gd name="connsiteX4" fmla="*/ 93722 w 165253"/>
                      <a:gd name="connsiteY4" fmla="*/ 33500 h 257060"/>
                      <a:gd name="connsiteX5" fmla="*/ 148947 w 165253"/>
                      <a:gd name="connsiteY5" fmla="*/ 57296 h 257060"/>
                      <a:gd name="connsiteX6" fmla="*/ 159628 w 165253"/>
                      <a:gd name="connsiteY6" fmla="*/ 32507 h 257060"/>
                      <a:gd name="connsiteX7" fmla="*/ 148947 w 165253"/>
                      <a:gd name="connsiteY7" fmla="*/ 57296 h 257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5253" h="257060">
                        <a:moveTo>
                          <a:pt x="74619" y="229802"/>
                        </a:moveTo>
                        <a:cubicBezTo>
                          <a:pt x="68720" y="243492"/>
                          <a:pt x="63938" y="254590"/>
                          <a:pt x="63938" y="254590"/>
                        </a:cubicBezTo>
                        <a:lnTo>
                          <a:pt x="8713" y="230795"/>
                        </a:lnTo>
                        <a:cubicBezTo>
                          <a:pt x="8713" y="230795"/>
                          <a:pt x="13495" y="219697"/>
                          <a:pt x="19393" y="206006"/>
                        </a:cubicBezTo>
                        <a:lnTo>
                          <a:pt x="93722" y="33500"/>
                        </a:lnTo>
                        <a:lnTo>
                          <a:pt x="148947" y="57296"/>
                        </a:lnTo>
                        <a:cubicBezTo>
                          <a:pt x="154846" y="43606"/>
                          <a:pt x="159628" y="32507"/>
                          <a:pt x="159628" y="32507"/>
                        </a:cubicBezTo>
                        <a:cubicBezTo>
                          <a:pt x="159628" y="32507"/>
                          <a:pt x="154846" y="43606"/>
                          <a:pt x="148947" y="57296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46E73B58-506C-438B-B965-A3DA80F32C82}"/>
                      </a:ext>
                    </a:extLst>
                  </p:cNvPr>
                  <p:cNvSpPr/>
                  <p:nvPr/>
                </p:nvSpPr>
                <p:spPr>
                  <a:xfrm>
                    <a:off x="5215360" y="2008767"/>
                    <a:ext cx="73446" cy="257060"/>
                  </a:xfrm>
                  <a:custGeom>
                    <a:avLst/>
                    <a:gdLst>
                      <a:gd name="connsiteX0" fmla="*/ 73408 w 73445"/>
                      <a:gd name="connsiteY0" fmla="*/ 221658 h 257060"/>
                      <a:gd name="connsiteX1" fmla="*/ 74217 w 73445"/>
                      <a:gd name="connsiteY1" fmla="*/ 248649 h 257060"/>
                      <a:gd name="connsiteX2" fmla="*/ 14084 w 73445"/>
                      <a:gd name="connsiteY2" fmla="*/ 250453 h 257060"/>
                      <a:gd name="connsiteX3" fmla="*/ 13274 w 73445"/>
                      <a:gd name="connsiteY3" fmla="*/ 223462 h 257060"/>
                      <a:gd name="connsiteX4" fmla="*/ 7639 w 73445"/>
                      <a:gd name="connsiteY4" fmla="*/ 35624 h 257060"/>
                      <a:gd name="connsiteX5" fmla="*/ 67773 w 73445"/>
                      <a:gd name="connsiteY5" fmla="*/ 33820 h 257060"/>
                      <a:gd name="connsiteX6" fmla="*/ 66963 w 73445"/>
                      <a:gd name="connsiteY6" fmla="*/ 6829 h 257060"/>
                      <a:gd name="connsiteX7" fmla="*/ 67773 w 73445"/>
                      <a:gd name="connsiteY7" fmla="*/ 33820 h 257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3445" h="257060">
                        <a:moveTo>
                          <a:pt x="73408" y="221658"/>
                        </a:moveTo>
                        <a:cubicBezTo>
                          <a:pt x="73855" y="236565"/>
                          <a:pt x="74217" y="248649"/>
                          <a:pt x="74217" y="248649"/>
                        </a:cubicBezTo>
                        <a:lnTo>
                          <a:pt x="14084" y="250453"/>
                        </a:lnTo>
                        <a:cubicBezTo>
                          <a:pt x="14084" y="250453"/>
                          <a:pt x="13721" y="238369"/>
                          <a:pt x="13274" y="223462"/>
                        </a:cubicBezTo>
                        <a:lnTo>
                          <a:pt x="7639" y="35624"/>
                        </a:lnTo>
                        <a:lnTo>
                          <a:pt x="67773" y="33820"/>
                        </a:lnTo>
                        <a:cubicBezTo>
                          <a:pt x="67325" y="18913"/>
                          <a:pt x="66963" y="6829"/>
                          <a:pt x="66963" y="6829"/>
                        </a:cubicBezTo>
                        <a:cubicBezTo>
                          <a:pt x="66963" y="6829"/>
                          <a:pt x="67325" y="18913"/>
                          <a:pt x="67773" y="33820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1C69D239-A779-420F-8EF2-7A5FD2C2942C}"/>
                      </a:ext>
                    </a:extLst>
                  </p:cNvPr>
                  <p:cNvSpPr/>
                  <p:nvPr/>
                </p:nvSpPr>
                <p:spPr>
                  <a:xfrm>
                    <a:off x="5273504" y="2011335"/>
                    <a:ext cx="174434" cy="293783"/>
                  </a:xfrm>
                  <a:custGeom>
                    <a:avLst/>
                    <a:gdLst>
                      <a:gd name="connsiteX0" fmla="*/ 74599 w 174433"/>
                      <a:gd name="connsiteY0" fmla="*/ 260655 h 293783"/>
                      <a:gd name="connsiteX1" fmla="*/ 64023 w 174433"/>
                      <a:gd name="connsiteY1" fmla="*/ 285488 h 293783"/>
                      <a:gd name="connsiteX2" fmla="*/ 8698 w 174433"/>
                      <a:gd name="connsiteY2" fmla="*/ 261924 h 293783"/>
                      <a:gd name="connsiteX3" fmla="*/ 19275 w 174433"/>
                      <a:gd name="connsiteY3" fmla="*/ 237091 h 293783"/>
                      <a:gd name="connsiteX4" fmla="*/ 105975 w 174433"/>
                      <a:gd name="connsiteY4" fmla="*/ 33531 h 293783"/>
                      <a:gd name="connsiteX5" fmla="*/ 161300 w 174433"/>
                      <a:gd name="connsiteY5" fmla="*/ 57094 h 293783"/>
                      <a:gd name="connsiteX6" fmla="*/ 171876 w 174433"/>
                      <a:gd name="connsiteY6" fmla="*/ 32262 h 293783"/>
                      <a:gd name="connsiteX7" fmla="*/ 161300 w 174433"/>
                      <a:gd name="connsiteY7" fmla="*/ 57094 h 2937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4433" h="293783">
                        <a:moveTo>
                          <a:pt x="74599" y="260655"/>
                        </a:moveTo>
                        <a:cubicBezTo>
                          <a:pt x="68758" y="274370"/>
                          <a:pt x="64023" y="285488"/>
                          <a:pt x="64023" y="285488"/>
                        </a:cubicBezTo>
                        <a:lnTo>
                          <a:pt x="8698" y="261924"/>
                        </a:lnTo>
                        <a:cubicBezTo>
                          <a:pt x="8698" y="261924"/>
                          <a:pt x="13434" y="250806"/>
                          <a:pt x="19275" y="237091"/>
                        </a:cubicBezTo>
                        <a:lnTo>
                          <a:pt x="105975" y="33531"/>
                        </a:lnTo>
                        <a:lnTo>
                          <a:pt x="161300" y="57094"/>
                        </a:lnTo>
                        <a:cubicBezTo>
                          <a:pt x="167141" y="43380"/>
                          <a:pt x="171876" y="32262"/>
                          <a:pt x="171876" y="32262"/>
                        </a:cubicBezTo>
                        <a:cubicBezTo>
                          <a:pt x="171876" y="32262"/>
                          <a:pt x="167141" y="43380"/>
                          <a:pt x="161300" y="57094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4071C781-2B00-42CD-ADDC-66FEA5A1E7E8}"/>
                      </a:ext>
                    </a:extLst>
                  </p:cNvPr>
                  <p:cNvSpPr/>
                  <p:nvPr/>
                </p:nvSpPr>
                <p:spPr>
                  <a:xfrm>
                    <a:off x="5307332" y="2064196"/>
                    <a:ext cx="174434" cy="293783"/>
                  </a:xfrm>
                  <a:custGeom>
                    <a:avLst/>
                    <a:gdLst>
                      <a:gd name="connsiteX0" fmla="*/ 74599 w 174433"/>
                      <a:gd name="connsiteY0" fmla="*/ 260655 h 293783"/>
                      <a:gd name="connsiteX1" fmla="*/ 64023 w 174433"/>
                      <a:gd name="connsiteY1" fmla="*/ 285488 h 293783"/>
                      <a:gd name="connsiteX2" fmla="*/ 8698 w 174433"/>
                      <a:gd name="connsiteY2" fmla="*/ 261924 h 293783"/>
                      <a:gd name="connsiteX3" fmla="*/ 19275 w 174433"/>
                      <a:gd name="connsiteY3" fmla="*/ 237091 h 293783"/>
                      <a:gd name="connsiteX4" fmla="*/ 105975 w 174433"/>
                      <a:gd name="connsiteY4" fmla="*/ 33531 h 293783"/>
                      <a:gd name="connsiteX5" fmla="*/ 161299 w 174433"/>
                      <a:gd name="connsiteY5" fmla="*/ 57094 h 293783"/>
                      <a:gd name="connsiteX6" fmla="*/ 171876 w 174433"/>
                      <a:gd name="connsiteY6" fmla="*/ 32262 h 293783"/>
                      <a:gd name="connsiteX7" fmla="*/ 161299 w 174433"/>
                      <a:gd name="connsiteY7" fmla="*/ 57094 h 2937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4433" h="293783">
                        <a:moveTo>
                          <a:pt x="74599" y="260655"/>
                        </a:moveTo>
                        <a:cubicBezTo>
                          <a:pt x="68758" y="274370"/>
                          <a:pt x="64023" y="285488"/>
                          <a:pt x="64023" y="285488"/>
                        </a:cubicBezTo>
                        <a:lnTo>
                          <a:pt x="8698" y="261924"/>
                        </a:lnTo>
                        <a:cubicBezTo>
                          <a:pt x="8698" y="261924"/>
                          <a:pt x="13433" y="250806"/>
                          <a:pt x="19275" y="237091"/>
                        </a:cubicBezTo>
                        <a:lnTo>
                          <a:pt x="105975" y="33531"/>
                        </a:lnTo>
                        <a:lnTo>
                          <a:pt x="161299" y="57094"/>
                        </a:lnTo>
                        <a:cubicBezTo>
                          <a:pt x="167141" y="43380"/>
                          <a:pt x="171876" y="32262"/>
                          <a:pt x="171876" y="32262"/>
                        </a:cubicBezTo>
                        <a:cubicBezTo>
                          <a:pt x="171876" y="32262"/>
                          <a:pt x="167141" y="43380"/>
                          <a:pt x="161299" y="57094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6EEC73A0-317B-4ABA-8E97-A3790178861D}"/>
                      </a:ext>
                    </a:extLst>
                  </p:cNvPr>
                  <p:cNvSpPr/>
                  <p:nvPr/>
                </p:nvSpPr>
                <p:spPr>
                  <a:xfrm>
                    <a:off x="5189390" y="2024697"/>
                    <a:ext cx="247880" cy="330506"/>
                  </a:xfrm>
                  <a:custGeom>
                    <a:avLst/>
                    <a:gdLst>
                      <a:gd name="connsiteX0" fmla="*/ 82830 w 247879"/>
                      <a:gd name="connsiteY0" fmla="*/ 6630 h 330506"/>
                      <a:gd name="connsiteX1" fmla="*/ 53635 w 247879"/>
                      <a:gd name="connsiteY1" fmla="*/ 58501 h 330506"/>
                      <a:gd name="connsiteX2" fmla="*/ 11220 w 247879"/>
                      <a:gd name="connsiteY2" fmla="*/ 204383 h 330506"/>
                      <a:gd name="connsiteX3" fmla="*/ 6630 w 247879"/>
                      <a:gd name="connsiteY3" fmla="*/ 302525 h 330506"/>
                      <a:gd name="connsiteX4" fmla="*/ 166742 w 247879"/>
                      <a:gd name="connsiteY4" fmla="*/ 325109 h 330506"/>
                      <a:gd name="connsiteX5" fmla="*/ 236148 w 247879"/>
                      <a:gd name="connsiteY5" fmla="*/ 102752 h 3305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879" h="330506">
                        <a:moveTo>
                          <a:pt x="82830" y="6630"/>
                        </a:moveTo>
                        <a:cubicBezTo>
                          <a:pt x="81912" y="8834"/>
                          <a:pt x="68416" y="32703"/>
                          <a:pt x="53635" y="58501"/>
                        </a:cubicBezTo>
                        <a:cubicBezTo>
                          <a:pt x="28105" y="103067"/>
                          <a:pt x="13566" y="153076"/>
                          <a:pt x="11220" y="204383"/>
                        </a:cubicBezTo>
                        <a:lnTo>
                          <a:pt x="6630" y="302525"/>
                        </a:lnTo>
                        <a:cubicBezTo>
                          <a:pt x="6630" y="302525"/>
                          <a:pt x="162702" y="330526"/>
                          <a:pt x="166742" y="325109"/>
                        </a:cubicBezTo>
                        <a:cubicBezTo>
                          <a:pt x="275625" y="191071"/>
                          <a:pt x="236148" y="102752"/>
                          <a:pt x="236148" y="102752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524030AD-436C-42BD-BD9D-A7E9D7113958}"/>
                      </a:ext>
                    </a:extLst>
                  </p:cNvPr>
                  <p:cNvSpPr/>
                  <p:nvPr/>
                </p:nvSpPr>
                <p:spPr>
                  <a:xfrm>
                    <a:off x="5145873" y="2229335"/>
                    <a:ext cx="275422" cy="201976"/>
                  </a:xfrm>
                  <a:custGeom>
                    <a:avLst/>
                    <a:gdLst>
                      <a:gd name="connsiteX0" fmla="*/ 6630 w 275421"/>
                      <a:gd name="connsiteY0" fmla="*/ 89716 h 201975"/>
                      <a:gd name="connsiteX1" fmla="*/ 39130 w 275421"/>
                      <a:gd name="connsiteY1" fmla="*/ 6630 h 201975"/>
                      <a:gd name="connsiteX2" fmla="*/ 277553 w 275421"/>
                      <a:gd name="connsiteY2" fmla="*/ 107802 h 201975"/>
                      <a:gd name="connsiteX3" fmla="*/ 226967 w 275421"/>
                      <a:gd name="connsiteY3" fmla="*/ 201720 h 201975"/>
                      <a:gd name="connsiteX4" fmla="*/ 6630 w 275421"/>
                      <a:gd name="connsiteY4" fmla="*/ 89716 h 201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5421" h="201975">
                        <a:moveTo>
                          <a:pt x="6630" y="89716"/>
                        </a:moveTo>
                        <a:lnTo>
                          <a:pt x="39130" y="6630"/>
                        </a:lnTo>
                        <a:lnTo>
                          <a:pt x="277553" y="107802"/>
                        </a:lnTo>
                        <a:lnTo>
                          <a:pt x="226967" y="201720"/>
                        </a:lnTo>
                        <a:lnTo>
                          <a:pt x="6630" y="8971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D596E2D5-C78B-4B32-854E-ADB7FE3A4ADA}"/>
                      </a:ext>
                    </a:extLst>
                  </p:cNvPr>
                  <p:cNvSpPr/>
                  <p:nvPr/>
                </p:nvSpPr>
                <p:spPr>
                  <a:xfrm>
                    <a:off x="4256904" y="2276432"/>
                    <a:ext cx="1165952" cy="899711"/>
                  </a:xfrm>
                  <a:custGeom>
                    <a:avLst/>
                    <a:gdLst>
                      <a:gd name="connsiteX0" fmla="*/ 1162942 w 1165951"/>
                      <a:gd name="connsiteY0" fmla="*/ 122124 h 899710"/>
                      <a:gd name="connsiteX1" fmla="*/ 953346 w 1165951"/>
                      <a:gd name="connsiteY1" fmla="*/ 635142 h 899710"/>
                      <a:gd name="connsiteX2" fmla="*/ 566838 w 1165951"/>
                      <a:gd name="connsiteY2" fmla="*/ 895324 h 899710"/>
                      <a:gd name="connsiteX3" fmla="*/ 451161 w 1165951"/>
                      <a:gd name="connsiteY3" fmla="*/ 866405 h 899710"/>
                      <a:gd name="connsiteX4" fmla="*/ 50239 w 1165951"/>
                      <a:gd name="connsiteY4" fmla="*/ 624493 h 899710"/>
                      <a:gd name="connsiteX5" fmla="*/ 6630 w 1165951"/>
                      <a:gd name="connsiteY5" fmla="*/ 207504 h 899710"/>
                      <a:gd name="connsiteX6" fmla="*/ 485588 w 1165951"/>
                      <a:gd name="connsiteY6" fmla="*/ 541407 h 899710"/>
                      <a:gd name="connsiteX7" fmla="*/ 614118 w 1165951"/>
                      <a:gd name="connsiteY7" fmla="*/ 573448 h 899710"/>
                      <a:gd name="connsiteX8" fmla="*/ 695368 w 1165951"/>
                      <a:gd name="connsiteY8" fmla="*/ 503766 h 899710"/>
                      <a:gd name="connsiteX9" fmla="*/ 895233 w 1165951"/>
                      <a:gd name="connsiteY9" fmla="*/ 6630 h 89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65951" h="899710">
                        <a:moveTo>
                          <a:pt x="1162942" y="122124"/>
                        </a:moveTo>
                        <a:cubicBezTo>
                          <a:pt x="1162942" y="122124"/>
                          <a:pt x="953989" y="633398"/>
                          <a:pt x="953346" y="635142"/>
                        </a:cubicBezTo>
                        <a:cubicBezTo>
                          <a:pt x="891927" y="793143"/>
                          <a:pt x="736131" y="914879"/>
                          <a:pt x="566838" y="895324"/>
                        </a:cubicBezTo>
                        <a:cubicBezTo>
                          <a:pt x="527603" y="888626"/>
                          <a:pt x="488932" y="878959"/>
                          <a:pt x="451161" y="866405"/>
                        </a:cubicBezTo>
                        <a:cubicBezTo>
                          <a:pt x="417284" y="854286"/>
                          <a:pt x="50239" y="624493"/>
                          <a:pt x="50239" y="624493"/>
                        </a:cubicBezTo>
                        <a:lnTo>
                          <a:pt x="6630" y="207504"/>
                        </a:lnTo>
                        <a:cubicBezTo>
                          <a:pt x="6630" y="207504"/>
                          <a:pt x="459515" y="524882"/>
                          <a:pt x="485588" y="541407"/>
                        </a:cubicBezTo>
                        <a:cubicBezTo>
                          <a:pt x="530390" y="569684"/>
                          <a:pt x="590708" y="582537"/>
                          <a:pt x="614118" y="573448"/>
                        </a:cubicBezTo>
                        <a:cubicBezTo>
                          <a:pt x="655891" y="558116"/>
                          <a:pt x="674528" y="538928"/>
                          <a:pt x="695368" y="503766"/>
                        </a:cubicBezTo>
                        <a:cubicBezTo>
                          <a:pt x="798192" y="331169"/>
                          <a:pt x="895233" y="6630"/>
                          <a:pt x="895233" y="6630"/>
                        </a:cubicBezTo>
                        <a:close/>
                      </a:path>
                    </a:pathLst>
                  </a:custGeom>
                  <a:solidFill>
                    <a:srgbClr val="0C224B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A07A192E-0ACF-4A20-AFA5-4D4341A4CD09}"/>
                      </a:ext>
                    </a:extLst>
                  </p:cNvPr>
                  <p:cNvSpPr/>
                  <p:nvPr/>
                </p:nvSpPr>
                <p:spPr>
                  <a:xfrm>
                    <a:off x="3657770" y="4138283"/>
                    <a:ext cx="936434" cy="468217"/>
                  </a:xfrm>
                  <a:custGeom>
                    <a:avLst/>
                    <a:gdLst>
                      <a:gd name="connsiteX0" fmla="*/ 934709 w 936433"/>
                      <a:gd name="connsiteY0" fmla="*/ 147279 h 468216"/>
                      <a:gd name="connsiteX1" fmla="*/ 708037 w 936433"/>
                      <a:gd name="connsiteY1" fmla="*/ 422701 h 468216"/>
                      <a:gd name="connsiteX2" fmla="*/ 286458 w 936433"/>
                      <a:gd name="connsiteY2" fmla="*/ 463463 h 468216"/>
                      <a:gd name="connsiteX3" fmla="*/ 249736 w 936433"/>
                      <a:gd name="connsiteY3" fmla="*/ 464198 h 468216"/>
                      <a:gd name="connsiteX4" fmla="*/ 160682 w 936433"/>
                      <a:gd name="connsiteY4" fmla="*/ 443082 h 468216"/>
                      <a:gd name="connsiteX5" fmla="*/ 146269 w 936433"/>
                      <a:gd name="connsiteY5" fmla="*/ 436105 h 468216"/>
                      <a:gd name="connsiteX6" fmla="*/ 11863 w 936433"/>
                      <a:gd name="connsiteY6" fmla="*/ 236883 h 468216"/>
                      <a:gd name="connsiteX7" fmla="*/ 6630 w 936433"/>
                      <a:gd name="connsiteY7" fmla="*/ 102385 h 468216"/>
                      <a:gd name="connsiteX8" fmla="*/ 913410 w 936433"/>
                      <a:gd name="connsiteY8" fmla="*/ 6630 h 468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36433" h="468216">
                        <a:moveTo>
                          <a:pt x="934709" y="147279"/>
                        </a:moveTo>
                        <a:cubicBezTo>
                          <a:pt x="948138" y="285918"/>
                          <a:pt x="846670" y="409207"/>
                          <a:pt x="708037" y="422701"/>
                        </a:cubicBezTo>
                        <a:lnTo>
                          <a:pt x="286458" y="463463"/>
                        </a:lnTo>
                        <a:cubicBezTo>
                          <a:pt x="274254" y="464648"/>
                          <a:pt x="261977" y="464894"/>
                          <a:pt x="249736" y="464198"/>
                        </a:cubicBezTo>
                        <a:cubicBezTo>
                          <a:pt x="218995" y="462771"/>
                          <a:pt x="188791" y="455610"/>
                          <a:pt x="160682" y="443082"/>
                        </a:cubicBezTo>
                        <a:cubicBezTo>
                          <a:pt x="155817" y="440970"/>
                          <a:pt x="150951" y="438583"/>
                          <a:pt x="146269" y="436105"/>
                        </a:cubicBezTo>
                        <a:cubicBezTo>
                          <a:pt x="70580" y="396789"/>
                          <a:pt x="19980" y="321787"/>
                          <a:pt x="11863" y="236883"/>
                        </a:cubicBezTo>
                        <a:lnTo>
                          <a:pt x="6630" y="102385"/>
                        </a:lnTo>
                        <a:lnTo>
                          <a:pt x="913410" y="6630"/>
                        </a:lnTo>
                        <a:close/>
                      </a:path>
                    </a:pathLst>
                  </a:custGeom>
                  <a:solidFill>
                    <a:srgbClr val="0C1640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E7F0C1C8-97AE-4BF9-914A-9180A03E6180}"/>
                      </a:ext>
                    </a:extLst>
                  </p:cNvPr>
                  <p:cNvSpPr/>
                  <p:nvPr/>
                </p:nvSpPr>
                <p:spPr>
                  <a:xfrm>
                    <a:off x="3806258" y="1994639"/>
                    <a:ext cx="358048" cy="578386"/>
                  </a:xfrm>
                  <a:custGeom>
                    <a:avLst/>
                    <a:gdLst>
                      <a:gd name="connsiteX0" fmla="*/ 195524 w 358048"/>
                      <a:gd name="connsiteY0" fmla="*/ 18609 h 578385"/>
                      <a:gd name="connsiteX1" fmla="*/ 294773 w 358048"/>
                      <a:gd name="connsiteY1" fmla="*/ 7336 h 578385"/>
                      <a:gd name="connsiteX2" fmla="*/ 355291 w 358048"/>
                      <a:gd name="connsiteY2" fmla="*/ 540156 h 578385"/>
                      <a:gd name="connsiteX3" fmla="*/ 256043 w 358048"/>
                      <a:gd name="connsiteY3" fmla="*/ 551429 h 578385"/>
                      <a:gd name="connsiteX4" fmla="*/ 167103 w 358048"/>
                      <a:gd name="connsiteY4" fmla="*/ 561531 h 578385"/>
                      <a:gd name="connsiteX5" fmla="*/ 106584 w 358048"/>
                      <a:gd name="connsiteY5" fmla="*/ 28711 h 578385"/>
                      <a:gd name="connsiteX6" fmla="*/ 7336 w 358048"/>
                      <a:gd name="connsiteY6" fmla="*/ 39984 h 578385"/>
                      <a:gd name="connsiteX7" fmla="*/ 106584 w 358048"/>
                      <a:gd name="connsiteY7" fmla="*/ 28711 h 578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8048" h="578385">
                        <a:moveTo>
                          <a:pt x="195524" y="18609"/>
                        </a:moveTo>
                        <a:cubicBezTo>
                          <a:pt x="250337" y="12383"/>
                          <a:pt x="294773" y="7336"/>
                          <a:pt x="294773" y="7336"/>
                        </a:cubicBezTo>
                        <a:lnTo>
                          <a:pt x="355291" y="540156"/>
                        </a:lnTo>
                        <a:cubicBezTo>
                          <a:pt x="355291" y="540156"/>
                          <a:pt x="310856" y="545203"/>
                          <a:pt x="256043" y="551429"/>
                        </a:cubicBezTo>
                        <a:lnTo>
                          <a:pt x="167103" y="561531"/>
                        </a:lnTo>
                        <a:lnTo>
                          <a:pt x="106584" y="28711"/>
                        </a:lnTo>
                        <a:cubicBezTo>
                          <a:pt x="51771" y="34937"/>
                          <a:pt x="7336" y="39984"/>
                          <a:pt x="7336" y="39984"/>
                        </a:cubicBezTo>
                        <a:cubicBezTo>
                          <a:pt x="7336" y="39984"/>
                          <a:pt x="51771" y="34937"/>
                          <a:pt x="106584" y="28711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F3410215-2169-42DF-9A5D-BFD74CBBD6D1}"/>
                      </a:ext>
                    </a:extLst>
                  </p:cNvPr>
                  <p:cNvSpPr/>
                  <p:nvPr/>
                </p:nvSpPr>
                <p:spPr>
                  <a:xfrm>
                    <a:off x="3583073" y="1232029"/>
                    <a:ext cx="918072" cy="945614"/>
                  </a:xfrm>
                  <a:custGeom>
                    <a:avLst/>
                    <a:gdLst>
                      <a:gd name="connsiteX0" fmla="*/ 918058 w 918072"/>
                      <a:gd name="connsiteY0" fmla="*/ 442902 h 945614"/>
                      <a:gd name="connsiteX1" fmla="*/ 918058 w 918072"/>
                      <a:gd name="connsiteY1" fmla="*/ 463191 h 945614"/>
                      <a:gd name="connsiteX2" fmla="*/ 907776 w 918072"/>
                      <a:gd name="connsiteY2" fmla="*/ 558763 h 945614"/>
                      <a:gd name="connsiteX3" fmla="*/ 481882 w 918072"/>
                      <a:gd name="connsiteY3" fmla="*/ 917729 h 945614"/>
                      <a:gd name="connsiteX4" fmla="*/ 192873 w 918072"/>
                      <a:gd name="connsiteY4" fmla="*/ 912037 h 945614"/>
                      <a:gd name="connsiteX5" fmla="*/ 120804 w 918072"/>
                      <a:gd name="connsiteY5" fmla="*/ 840519 h 945614"/>
                      <a:gd name="connsiteX6" fmla="*/ 97118 w 918072"/>
                      <a:gd name="connsiteY6" fmla="*/ 808478 h 945614"/>
                      <a:gd name="connsiteX7" fmla="*/ 7055 w 918072"/>
                      <a:gd name="connsiteY7" fmla="*/ 482012 h 945614"/>
                      <a:gd name="connsiteX8" fmla="*/ 422024 w 918072"/>
                      <a:gd name="connsiteY8" fmla="*/ 8378 h 945614"/>
                      <a:gd name="connsiteX9" fmla="*/ 442680 w 918072"/>
                      <a:gd name="connsiteY9" fmla="*/ 7093 h 945614"/>
                      <a:gd name="connsiteX10" fmla="*/ 822854 w 918072"/>
                      <a:gd name="connsiteY10" fmla="*/ 182904 h 945614"/>
                      <a:gd name="connsiteX11" fmla="*/ 822854 w 918072"/>
                      <a:gd name="connsiteY11" fmla="*/ 182904 h 945614"/>
                      <a:gd name="connsiteX12" fmla="*/ 918058 w 918072"/>
                      <a:gd name="connsiteY12" fmla="*/ 442810 h 945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18072" h="945614">
                        <a:moveTo>
                          <a:pt x="918058" y="442902"/>
                        </a:moveTo>
                        <a:cubicBezTo>
                          <a:pt x="918058" y="449604"/>
                          <a:pt x="918058" y="456398"/>
                          <a:pt x="918058" y="463191"/>
                        </a:cubicBezTo>
                        <a:cubicBezTo>
                          <a:pt x="917960" y="495319"/>
                          <a:pt x="914514" y="527349"/>
                          <a:pt x="907776" y="558763"/>
                        </a:cubicBezTo>
                        <a:cubicBezTo>
                          <a:pt x="864016" y="761380"/>
                          <a:pt x="688983" y="908907"/>
                          <a:pt x="481882" y="917729"/>
                        </a:cubicBezTo>
                        <a:cubicBezTo>
                          <a:pt x="368133" y="922595"/>
                          <a:pt x="275500" y="977587"/>
                          <a:pt x="192873" y="912037"/>
                        </a:cubicBezTo>
                        <a:cubicBezTo>
                          <a:pt x="166228" y="890994"/>
                          <a:pt x="142052" y="867002"/>
                          <a:pt x="120804" y="840519"/>
                        </a:cubicBezTo>
                        <a:cubicBezTo>
                          <a:pt x="112480" y="830176"/>
                          <a:pt x="104585" y="819495"/>
                          <a:pt x="97118" y="808478"/>
                        </a:cubicBezTo>
                        <a:cubicBezTo>
                          <a:pt x="52041" y="741276"/>
                          <a:pt x="10819" y="568770"/>
                          <a:pt x="7055" y="482012"/>
                        </a:cubicBezTo>
                        <a:cubicBezTo>
                          <a:pt x="-3377" y="238623"/>
                          <a:pt x="179376" y="30034"/>
                          <a:pt x="422024" y="8378"/>
                        </a:cubicBezTo>
                        <a:cubicBezTo>
                          <a:pt x="428909" y="7828"/>
                          <a:pt x="435795" y="7368"/>
                          <a:pt x="442680" y="7093"/>
                        </a:cubicBezTo>
                        <a:cubicBezTo>
                          <a:pt x="590446" y="431"/>
                          <a:pt x="732232" y="66000"/>
                          <a:pt x="822854" y="182904"/>
                        </a:cubicBezTo>
                        <a:lnTo>
                          <a:pt x="822854" y="182904"/>
                        </a:lnTo>
                        <a:cubicBezTo>
                          <a:pt x="880746" y="257586"/>
                          <a:pt x="914013" y="348405"/>
                          <a:pt x="918058" y="44281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3931153F-C994-4FF5-B1C3-226333AD3091}"/>
                      </a:ext>
                    </a:extLst>
                  </p:cNvPr>
                  <p:cNvSpPr/>
                  <p:nvPr/>
                </p:nvSpPr>
                <p:spPr>
                  <a:xfrm>
                    <a:off x="3730481" y="1754148"/>
                    <a:ext cx="183614" cy="174434"/>
                  </a:xfrm>
                  <a:custGeom>
                    <a:avLst/>
                    <a:gdLst>
                      <a:gd name="connsiteX0" fmla="*/ 178126 w 183614"/>
                      <a:gd name="connsiteY0" fmla="*/ 82181 h 174433"/>
                      <a:gd name="connsiteX1" fmla="*/ 174454 w 183614"/>
                      <a:gd name="connsiteY1" fmla="*/ 110916 h 174433"/>
                      <a:gd name="connsiteX2" fmla="*/ 157837 w 183614"/>
                      <a:gd name="connsiteY2" fmla="*/ 142315 h 174433"/>
                      <a:gd name="connsiteX3" fmla="*/ 101926 w 183614"/>
                      <a:gd name="connsiteY3" fmla="*/ 171326 h 174433"/>
                      <a:gd name="connsiteX4" fmla="*/ 53544 w 183614"/>
                      <a:gd name="connsiteY4" fmla="*/ 174263 h 174433"/>
                      <a:gd name="connsiteX5" fmla="*/ 16821 w 183614"/>
                      <a:gd name="connsiteY5" fmla="*/ 176650 h 174433"/>
                      <a:gd name="connsiteX6" fmla="*/ 9843 w 183614"/>
                      <a:gd name="connsiteY6" fmla="*/ 66482 h 174433"/>
                      <a:gd name="connsiteX7" fmla="*/ 9843 w 183614"/>
                      <a:gd name="connsiteY7" fmla="*/ 66482 h 174433"/>
                      <a:gd name="connsiteX8" fmla="*/ 8466 w 183614"/>
                      <a:gd name="connsiteY8" fmla="*/ 46100 h 174433"/>
                      <a:gd name="connsiteX9" fmla="*/ 7456 w 183614"/>
                      <a:gd name="connsiteY9" fmla="*/ 30310 h 174433"/>
                      <a:gd name="connsiteX10" fmla="*/ 6630 w 183614"/>
                      <a:gd name="connsiteY10" fmla="*/ 15804 h 174433"/>
                      <a:gd name="connsiteX11" fmla="*/ 6630 w 183614"/>
                      <a:gd name="connsiteY11" fmla="*/ 12132 h 174433"/>
                      <a:gd name="connsiteX12" fmla="*/ 6630 w 183614"/>
                      <a:gd name="connsiteY12" fmla="*/ 12132 h 174433"/>
                      <a:gd name="connsiteX13" fmla="*/ 92011 w 183614"/>
                      <a:gd name="connsiteY13" fmla="*/ 6807 h 174433"/>
                      <a:gd name="connsiteX14" fmla="*/ 171241 w 183614"/>
                      <a:gd name="connsiteY14" fmla="*/ 54088 h 174433"/>
                      <a:gd name="connsiteX15" fmla="*/ 178126 w 183614"/>
                      <a:gd name="connsiteY15" fmla="*/ 82181 h 1744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83614" h="174433">
                        <a:moveTo>
                          <a:pt x="178126" y="82181"/>
                        </a:moveTo>
                        <a:cubicBezTo>
                          <a:pt x="178726" y="91905"/>
                          <a:pt x="177480" y="101655"/>
                          <a:pt x="174454" y="110916"/>
                        </a:cubicBezTo>
                        <a:cubicBezTo>
                          <a:pt x="171135" y="122414"/>
                          <a:pt x="165478" y="133104"/>
                          <a:pt x="157837" y="142315"/>
                        </a:cubicBezTo>
                        <a:cubicBezTo>
                          <a:pt x="143762" y="158988"/>
                          <a:pt x="123663" y="169417"/>
                          <a:pt x="101926" y="171326"/>
                        </a:cubicBezTo>
                        <a:lnTo>
                          <a:pt x="53544" y="174263"/>
                        </a:lnTo>
                        <a:lnTo>
                          <a:pt x="16821" y="176650"/>
                        </a:lnTo>
                        <a:lnTo>
                          <a:pt x="9843" y="66482"/>
                        </a:lnTo>
                        <a:lnTo>
                          <a:pt x="9843" y="66482"/>
                        </a:lnTo>
                        <a:lnTo>
                          <a:pt x="8466" y="46100"/>
                        </a:lnTo>
                        <a:lnTo>
                          <a:pt x="7456" y="30310"/>
                        </a:lnTo>
                        <a:lnTo>
                          <a:pt x="6630" y="15804"/>
                        </a:lnTo>
                        <a:lnTo>
                          <a:pt x="6630" y="12132"/>
                        </a:lnTo>
                        <a:lnTo>
                          <a:pt x="6630" y="12132"/>
                        </a:lnTo>
                        <a:lnTo>
                          <a:pt x="92011" y="6807"/>
                        </a:lnTo>
                        <a:cubicBezTo>
                          <a:pt x="125676" y="4589"/>
                          <a:pt x="157209" y="23406"/>
                          <a:pt x="171241" y="54088"/>
                        </a:cubicBezTo>
                        <a:cubicBezTo>
                          <a:pt x="175375" y="62903"/>
                          <a:pt x="177716" y="72452"/>
                          <a:pt x="178126" y="82181"/>
                        </a:cubicBezTo>
                        <a:close/>
                      </a:path>
                    </a:pathLst>
                  </a:custGeom>
                  <a:solidFill>
                    <a:srgbClr val="FFC9C0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1DAF5AA1-1854-4772-8D7C-B0EC7A319ED6}"/>
                      </a:ext>
                    </a:extLst>
                  </p:cNvPr>
                  <p:cNvSpPr/>
                  <p:nvPr/>
                </p:nvSpPr>
                <p:spPr>
                  <a:xfrm>
                    <a:off x="3730883" y="1368377"/>
                    <a:ext cx="771181" cy="954795"/>
                  </a:xfrm>
                  <a:custGeom>
                    <a:avLst/>
                    <a:gdLst>
                      <a:gd name="connsiteX0" fmla="*/ 756202 w 771180"/>
                      <a:gd name="connsiteY0" fmla="*/ 355212 h 954795"/>
                      <a:gd name="connsiteX1" fmla="*/ 767310 w 771180"/>
                      <a:gd name="connsiteY1" fmla="*/ 533134 h 954795"/>
                      <a:gd name="connsiteX2" fmla="*/ 768962 w 771180"/>
                      <a:gd name="connsiteY2" fmla="*/ 559758 h 954795"/>
                      <a:gd name="connsiteX3" fmla="*/ 768962 w 771180"/>
                      <a:gd name="connsiteY3" fmla="*/ 611905 h 954795"/>
                      <a:gd name="connsiteX4" fmla="*/ 483442 w 771180"/>
                      <a:gd name="connsiteY4" fmla="*/ 944155 h 954795"/>
                      <a:gd name="connsiteX5" fmla="*/ 469028 w 771180"/>
                      <a:gd name="connsiteY5" fmla="*/ 947276 h 954795"/>
                      <a:gd name="connsiteX6" fmla="*/ 417433 w 771180"/>
                      <a:gd name="connsiteY6" fmla="*/ 954162 h 954795"/>
                      <a:gd name="connsiteX7" fmla="*/ 366755 w 771180"/>
                      <a:gd name="connsiteY7" fmla="*/ 954162 h 954795"/>
                      <a:gd name="connsiteX8" fmla="*/ 272653 w 771180"/>
                      <a:gd name="connsiteY8" fmla="*/ 935158 h 954795"/>
                      <a:gd name="connsiteX9" fmla="*/ 272653 w 771180"/>
                      <a:gd name="connsiteY9" fmla="*/ 935158 h 954795"/>
                      <a:gd name="connsiteX10" fmla="*/ 22753 w 771180"/>
                      <a:gd name="connsiteY10" fmla="*/ 636968 h 954795"/>
                      <a:gd name="connsiteX11" fmla="*/ 21193 w 771180"/>
                      <a:gd name="connsiteY11" fmla="*/ 624299 h 954795"/>
                      <a:gd name="connsiteX12" fmla="*/ 19724 w 771180"/>
                      <a:gd name="connsiteY12" fmla="*/ 609242 h 954795"/>
                      <a:gd name="connsiteX13" fmla="*/ 19724 w 771180"/>
                      <a:gd name="connsiteY13" fmla="*/ 606580 h 954795"/>
                      <a:gd name="connsiteX14" fmla="*/ 18897 w 771180"/>
                      <a:gd name="connsiteY14" fmla="*/ 594553 h 954795"/>
                      <a:gd name="connsiteX15" fmla="*/ 16969 w 771180"/>
                      <a:gd name="connsiteY15" fmla="*/ 562788 h 954795"/>
                      <a:gd name="connsiteX16" fmla="*/ 9992 w 771180"/>
                      <a:gd name="connsiteY16" fmla="*/ 453813 h 954795"/>
                      <a:gd name="connsiteX17" fmla="*/ 9992 w 771180"/>
                      <a:gd name="connsiteY17" fmla="*/ 452527 h 954795"/>
                      <a:gd name="connsiteX18" fmla="*/ 8799 w 771180"/>
                      <a:gd name="connsiteY18" fmla="*/ 432330 h 954795"/>
                      <a:gd name="connsiteX19" fmla="*/ 7789 w 771180"/>
                      <a:gd name="connsiteY19" fmla="*/ 416539 h 954795"/>
                      <a:gd name="connsiteX20" fmla="*/ 6963 w 771180"/>
                      <a:gd name="connsiteY20" fmla="*/ 402033 h 954795"/>
                      <a:gd name="connsiteX21" fmla="*/ 6963 w 771180"/>
                      <a:gd name="connsiteY21" fmla="*/ 398361 h 954795"/>
                      <a:gd name="connsiteX22" fmla="*/ 12655 w 771180"/>
                      <a:gd name="connsiteY22" fmla="*/ 324273 h 954795"/>
                      <a:gd name="connsiteX23" fmla="*/ 25049 w 771180"/>
                      <a:gd name="connsiteY23" fmla="*/ 275064 h 954795"/>
                      <a:gd name="connsiteX24" fmla="*/ 27252 w 771180"/>
                      <a:gd name="connsiteY24" fmla="*/ 267719 h 954795"/>
                      <a:gd name="connsiteX25" fmla="*/ 42216 w 771180"/>
                      <a:gd name="connsiteY25" fmla="*/ 228977 h 954795"/>
                      <a:gd name="connsiteX26" fmla="*/ 134850 w 771180"/>
                      <a:gd name="connsiteY26" fmla="*/ 103568 h 954795"/>
                      <a:gd name="connsiteX27" fmla="*/ 159087 w 771180"/>
                      <a:gd name="connsiteY27" fmla="*/ 83554 h 954795"/>
                      <a:gd name="connsiteX28" fmla="*/ 638688 w 771180"/>
                      <a:gd name="connsiteY28" fmla="*/ 99988 h 954795"/>
                      <a:gd name="connsiteX29" fmla="*/ 727098 w 771180"/>
                      <a:gd name="connsiteY29" fmla="*/ 222367 h 954795"/>
                      <a:gd name="connsiteX30" fmla="*/ 746469 w 771180"/>
                      <a:gd name="connsiteY30" fmla="*/ 278277 h 954795"/>
                      <a:gd name="connsiteX31" fmla="*/ 756201 w 771180"/>
                      <a:gd name="connsiteY31" fmla="*/ 355212 h 954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771180" h="954795">
                        <a:moveTo>
                          <a:pt x="756202" y="355212"/>
                        </a:moveTo>
                        <a:lnTo>
                          <a:pt x="767310" y="533134"/>
                        </a:lnTo>
                        <a:lnTo>
                          <a:pt x="768962" y="559758"/>
                        </a:lnTo>
                        <a:cubicBezTo>
                          <a:pt x="770203" y="577118"/>
                          <a:pt x="770203" y="594545"/>
                          <a:pt x="768962" y="611905"/>
                        </a:cubicBezTo>
                        <a:cubicBezTo>
                          <a:pt x="755307" y="772601"/>
                          <a:pt x="640255" y="906482"/>
                          <a:pt x="483442" y="944155"/>
                        </a:cubicBezTo>
                        <a:cubicBezTo>
                          <a:pt x="478668" y="945441"/>
                          <a:pt x="474261" y="946450"/>
                          <a:pt x="469028" y="947276"/>
                        </a:cubicBezTo>
                        <a:cubicBezTo>
                          <a:pt x="452023" y="950841"/>
                          <a:pt x="434777" y="953142"/>
                          <a:pt x="417433" y="954162"/>
                        </a:cubicBezTo>
                        <a:cubicBezTo>
                          <a:pt x="400561" y="955357"/>
                          <a:pt x="383626" y="955357"/>
                          <a:pt x="366755" y="954162"/>
                        </a:cubicBezTo>
                        <a:cubicBezTo>
                          <a:pt x="334694" y="951950"/>
                          <a:pt x="303059" y="945562"/>
                          <a:pt x="272653" y="935158"/>
                        </a:cubicBezTo>
                        <a:lnTo>
                          <a:pt x="272653" y="935158"/>
                        </a:lnTo>
                        <a:cubicBezTo>
                          <a:pt x="140119" y="890352"/>
                          <a:pt x="43695" y="775295"/>
                          <a:pt x="22753" y="636968"/>
                        </a:cubicBezTo>
                        <a:cubicBezTo>
                          <a:pt x="22111" y="632653"/>
                          <a:pt x="21468" y="628522"/>
                          <a:pt x="21193" y="624299"/>
                        </a:cubicBezTo>
                        <a:cubicBezTo>
                          <a:pt x="20421" y="619311"/>
                          <a:pt x="19931" y="614285"/>
                          <a:pt x="19724" y="609242"/>
                        </a:cubicBezTo>
                        <a:lnTo>
                          <a:pt x="19724" y="606580"/>
                        </a:lnTo>
                        <a:lnTo>
                          <a:pt x="18897" y="594553"/>
                        </a:lnTo>
                        <a:lnTo>
                          <a:pt x="16969" y="562788"/>
                        </a:lnTo>
                        <a:lnTo>
                          <a:pt x="9992" y="453813"/>
                        </a:lnTo>
                        <a:lnTo>
                          <a:pt x="9992" y="452527"/>
                        </a:lnTo>
                        <a:lnTo>
                          <a:pt x="8799" y="432330"/>
                        </a:lnTo>
                        <a:lnTo>
                          <a:pt x="7789" y="416539"/>
                        </a:lnTo>
                        <a:lnTo>
                          <a:pt x="6963" y="402033"/>
                        </a:lnTo>
                        <a:lnTo>
                          <a:pt x="6963" y="398361"/>
                        </a:lnTo>
                        <a:cubicBezTo>
                          <a:pt x="5795" y="373525"/>
                          <a:pt x="7707" y="348639"/>
                          <a:pt x="12655" y="324273"/>
                        </a:cubicBezTo>
                        <a:cubicBezTo>
                          <a:pt x="15723" y="307620"/>
                          <a:pt x="19863" y="291183"/>
                          <a:pt x="25049" y="275064"/>
                        </a:cubicBezTo>
                        <a:cubicBezTo>
                          <a:pt x="25691" y="272402"/>
                          <a:pt x="26426" y="270106"/>
                          <a:pt x="27252" y="267719"/>
                        </a:cubicBezTo>
                        <a:cubicBezTo>
                          <a:pt x="31448" y="254513"/>
                          <a:pt x="36446" y="241575"/>
                          <a:pt x="42216" y="228977"/>
                        </a:cubicBezTo>
                        <a:cubicBezTo>
                          <a:pt x="64020" y="181177"/>
                          <a:pt x="95572" y="138461"/>
                          <a:pt x="134850" y="103568"/>
                        </a:cubicBezTo>
                        <a:cubicBezTo>
                          <a:pt x="142654" y="96591"/>
                          <a:pt x="150824" y="89889"/>
                          <a:pt x="159087" y="83554"/>
                        </a:cubicBezTo>
                        <a:cubicBezTo>
                          <a:pt x="302787" y="-24877"/>
                          <a:pt x="502747" y="-18025"/>
                          <a:pt x="638688" y="99988"/>
                        </a:cubicBezTo>
                        <a:cubicBezTo>
                          <a:pt x="676456" y="134091"/>
                          <a:pt x="706586" y="175797"/>
                          <a:pt x="727098" y="222367"/>
                        </a:cubicBezTo>
                        <a:cubicBezTo>
                          <a:pt x="735553" y="240250"/>
                          <a:pt x="742048" y="258996"/>
                          <a:pt x="746469" y="278277"/>
                        </a:cubicBezTo>
                        <a:cubicBezTo>
                          <a:pt x="751915" y="303595"/>
                          <a:pt x="755171" y="329335"/>
                          <a:pt x="756201" y="355212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22AF5527-02EE-4564-BCBE-0DC7EA6369FC}"/>
                      </a:ext>
                    </a:extLst>
                  </p:cNvPr>
                  <p:cNvSpPr/>
                  <p:nvPr/>
                </p:nvSpPr>
                <p:spPr>
                  <a:xfrm>
                    <a:off x="3652108" y="1811337"/>
                    <a:ext cx="137711" cy="192795"/>
                  </a:xfrm>
                  <a:custGeom>
                    <a:avLst/>
                    <a:gdLst>
                      <a:gd name="connsiteX0" fmla="*/ 125031 w 137710"/>
                      <a:gd name="connsiteY0" fmla="*/ 6630 h 192795"/>
                      <a:gd name="connsiteX1" fmla="*/ 131917 w 137710"/>
                      <a:gd name="connsiteY1" fmla="*/ 116799 h 192795"/>
                      <a:gd name="connsiteX2" fmla="*/ 136507 w 137710"/>
                      <a:gd name="connsiteY2" fmla="*/ 191438 h 192795"/>
                      <a:gd name="connsiteX3" fmla="*/ 107221 w 137710"/>
                      <a:gd name="connsiteY3" fmla="*/ 193274 h 192795"/>
                      <a:gd name="connsiteX4" fmla="*/ 100886 w 137710"/>
                      <a:gd name="connsiteY4" fmla="*/ 193274 h 192795"/>
                      <a:gd name="connsiteX5" fmla="*/ 6783 w 137710"/>
                      <a:gd name="connsiteY5" fmla="*/ 103762 h 192795"/>
                      <a:gd name="connsiteX6" fmla="*/ 30470 w 137710"/>
                      <a:gd name="connsiteY6" fmla="*/ 37936 h 192795"/>
                      <a:gd name="connsiteX7" fmla="*/ 87849 w 137710"/>
                      <a:gd name="connsiteY7" fmla="*/ 9017 h 192795"/>
                      <a:gd name="connsiteX8" fmla="*/ 87849 w 137710"/>
                      <a:gd name="connsiteY8" fmla="*/ 9017 h 192795"/>
                      <a:gd name="connsiteX9" fmla="*/ 95469 w 137710"/>
                      <a:gd name="connsiteY9" fmla="*/ 8099 h 192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7710" h="192795">
                        <a:moveTo>
                          <a:pt x="125031" y="6630"/>
                        </a:moveTo>
                        <a:lnTo>
                          <a:pt x="131917" y="116799"/>
                        </a:lnTo>
                        <a:lnTo>
                          <a:pt x="136507" y="191438"/>
                        </a:lnTo>
                        <a:lnTo>
                          <a:pt x="107221" y="193274"/>
                        </a:lnTo>
                        <a:cubicBezTo>
                          <a:pt x="105017" y="193274"/>
                          <a:pt x="102906" y="193274"/>
                          <a:pt x="100886" y="193274"/>
                        </a:cubicBezTo>
                        <a:cubicBezTo>
                          <a:pt x="51127" y="192172"/>
                          <a:pt x="10370" y="153404"/>
                          <a:pt x="6783" y="103762"/>
                        </a:cubicBezTo>
                        <a:cubicBezTo>
                          <a:pt x="5358" y="79506"/>
                          <a:pt x="13916" y="55723"/>
                          <a:pt x="30470" y="37936"/>
                        </a:cubicBezTo>
                        <a:cubicBezTo>
                          <a:pt x="45447" y="21645"/>
                          <a:pt x="65844" y="11365"/>
                          <a:pt x="87849" y="9017"/>
                        </a:cubicBezTo>
                        <a:lnTo>
                          <a:pt x="87849" y="9017"/>
                        </a:lnTo>
                        <a:cubicBezTo>
                          <a:pt x="90356" y="8480"/>
                          <a:pt x="92907" y="8173"/>
                          <a:pt x="95469" y="8099"/>
                        </a:cubicBezTo>
                        <a:close/>
                      </a:path>
                    </a:pathLst>
                  </a:custGeom>
                  <a:solidFill>
                    <a:srgbClr val="FFC9C0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38C376E6-E55B-4AD9-A549-25910645AAED}"/>
                      </a:ext>
                    </a:extLst>
                  </p:cNvPr>
                  <p:cNvSpPr/>
                  <p:nvPr/>
                </p:nvSpPr>
                <p:spPr>
                  <a:xfrm>
                    <a:off x="3652384" y="1658257"/>
                    <a:ext cx="486578" cy="670193"/>
                  </a:xfrm>
                  <a:custGeom>
                    <a:avLst/>
                    <a:gdLst>
                      <a:gd name="connsiteX0" fmla="*/ 485099 w 486578"/>
                      <a:gd name="connsiteY0" fmla="*/ 664098 h 670192"/>
                      <a:gd name="connsiteX1" fmla="*/ 350785 w 486578"/>
                      <a:gd name="connsiteY1" fmla="*/ 645002 h 670192"/>
                      <a:gd name="connsiteX2" fmla="*/ 350785 w 486578"/>
                      <a:gd name="connsiteY2" fmla="*/ 645002 h 670192"/>
                      <a:gd name="connsiteX3" fmla="*/ 100886 w 486578"/>
                      <a:gd name="connsiteY3" fmla="*/ 346812 h 670192"/>
                      <a:gd name="connsiteX4" fmla="*/ 6783 w 486578"/>
                      <a:gd name="connsiteY4" fmla="*/ 257300 h 670192"/>
                      <a:gd name="connsiteX5" fmla="*/ 30470 w 486578"/>
                      <a:gd name="connsiteY5" fmla="*/ 191474 h 670192"/>
                      <a:gd name="connsiteX6" fmla="*/ 87849 w 486578"/>
                      <a:gd name="connsiteY6" fmla="*/ 162555 h 670192"/>
                      <a:gd name="connsiteX7" fmla="*/ 87849 w 486578"/>
                      <a:gd name="connsiteY7" fmla="*/ 162555 h 670192"/>
                      <a:gd name="connsiteX8" fmla="*/ 86656 w 486578"/>
                      <a:gd name="connsiteY8" fmla="*/ 142358 h 670192"/>
                      <a:gd name="connsiteX9" fmla="*/ 85646 w 486578"/>
                      <a:gd name="connsiteY9" fmla="*/ 126567 h 670192"/>
                      <a:gd name="connsiteX10" fmla="*/ 84820 w 486578"/>
                      <a:gd name="connsiteY10" fmla="*/ 112061 h 670192"/>
                      <a:gd name="connsiteX11" fmla="*/ 84820 w 486578"/>
                      <a:gd name="connsiteY11" fmla="*/ 108389 h 670192"/>
                      <a:gd name="connsiteX12" fmla="*/ 84820 w 486578"/>
                      <a:gd name="connsiteY12" fmla="*/ 108389 h 670192"/>
                      <a:gd name="connsiteX13" fmla="*/ 90512 w 486578"/>
                      <a:gd name="connsiteY13" fmla="*/ 34301 h 670192"/>
                      <a:gd name="connsiteX14" fmla="*/ 224550 w 486578"/>
                      <a:gd name="connsiteY14" fmla="*/ 49082 h 670192"/>
                      <a:gd name="connsiteX15" fmla="*/ 227304 w 486578"/>
                      <a:gd name="connsiteY15" fmla="*/ 121517 h 670192"/>
                      <a:gd name="connsiteX16" fmla="*/ 236485 w 486578"/>
                      <a:gd name="connsiteY16" fmla="*/ 238480 h 670192"/>
                      <a:gd name="connsiteX17" fmla="*/ 292120 w 486578"/>
                      <a:gd name="connsiteY17" fmla="*/ 484156 h 670192"/>
                      <a:gd name="connsiteX18" fmla="*/ 485099 w 486578"/>
                      <a:gd name="connsiteY18" fmla="*/ 664098 h 67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86578" h="670192">
                        <a:moveTo>
                          <a:pt x="485099" y="664098"/>
                        </a:moveTo>
                        <a:cubicBezTo>
                          <a:pt x="439423" y="670288"/>
                          <a:pt x="392926" y="663677"/>
                          <a:pt x="350785" y="645002"/>
                        </a:cubicBezTo>
                        <a:lnTo>
                          <a:pt x="350785" y="645002"/>
                        </a:lnTo>
                        <a:cubicBezTo>
                          <a:pt x="218251" y="600196"/>
                          <a:pt x="121827" y="485139"/>
                          <a:pt x="100886" y="346812"/>
                        </a:cubicBezTo>
                        <a:cubicBezTo>
                          <a:pt x="51127" y="345710"/>
                          <a:pt x="10370" y="306942"/>
                          <a:pt x="6783" y="257300"/>
                        </a:cubicBezTo>
                        <a:cubicBezTo>
                          <a:pt x="5358" y="233044"/>
                          <a:pt x="13916" y="209261"/>
                          <a:pt x="30470" y="191474"/>
                        </a:cubicBezTo>
                        <a:cubicBezTo>
                          <a:pt x="45447" y="175183"/>
                          <a:pt x="65844" y="164903"/>
                          <a:pt x="87849" y="162555"/>
                        </a:cubicBezTo>
                        <a:lnTo>
                          <a:pt x="87849" y="162555"/>
                        </a:lnTo>
                        <a:lnTo>
                          <a:pt x="86656" y="142358"/>
                        </a:lnTo>
                        <a:lnTo>
                          <a:pt x="85646" y="126567"/>
                        </a:lnTo>
                        <a:lnTo>
                          <a:pt x="84820" y="112061"/>
                        </a:lnTo>
                        <a:lnTo>
                          <a:pt x="84820" y="108389"/>
                        </a:lnTo>
                        <a:lnTo>
                          <a:pt x="84820" y="108389"/>
                        </a:lnTo>
                        <a:cubicBezTo>
                          <a:pt x="83652" y="83553"/>
                          <a:pt x="85564" y="58667"/>
                          <a:pt x="90512" y="34301"/>
                        </a:cubicBezTo>
                        <a:cubicBezTo>
                          <a:pt x="137609" y="516"/>
                          <a:pt x="188286" y="-10593"/>
                          <a:pt x="224550" y="49082"/>
                        </a:cubicBezTo>
                        <a:cubicBezTo>
                          <a:pt x="224550" y="49082"/>
                          <a:pt x="224550" y="77909"/>
                          <a:pt x="227304" y="121517"/>
                        </a:cubicBezTo>
                        <a:cubicBezTo>
                          <a:pt x="228957" y="154293"/>
                          <a:pt x="231711" y="194963"/>
                          <a:pt x="236485" y="238480"/>
                        </a:cubicBezTo>
                        <a:cubicBezTo>
                          <a:pt x="245666" y="327533"/>
                          <a:pt x="262375" y="426409"/>
                          <a:pt x="292120" y="484156"/>
                        </a:cubicBezTo>
                        <a:cubicBezTo>
                          <a:pt x="355008" y="607545"/>
                          <a:pt x="485099" y="664098"/>
                          <a:pt x="485099" y="664098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19491271-8A4D-4760-9D50-644E510D2421}"/>
                      </a:ext>
                    </a:extLst>
                  </p:cNvPr>
                  <p:cNvSpPr/>
                  <p:nvPr/>
                </p:nvSpPr>
                <p:spPr>
                  <a:xfrm>
                    <a:off x="3729762" y="1336160"/>
                    <a:ext cx="695507" cy="196600"/>
                  </a:xfrm>
                  <a:custGeom>
                    <a:avLst/>
                    <a:gdLst>
                      <a:gd name="connsiteX0" fmla="*/ 686566 w 771180"/>
                      <a:gd name="connsiteY0" fmla="*/ 14640 h 238698"/>
                      <a:gd name="connsiteX1" fmla="*/ 750876 w 771180"/>
                      <a:gd name="connsiteY1" fmla="*/ 7336 h 238698"/>
                      <a:gd name="connsiteX2" fmla="*/ 767153 w 771180"/>
                      <a:gd name="connsiteY2" fmla="*/ 150644 h 238698"/>
                      <a:gd name="connsiteX3" fmla="*/ 702843 w 771180"/>
                      <a:gd name="connsiteY3" fmla="*/ 157948 h 238698"/>
                      <a:gd name="connsiteX4" fmla="*/ 87924 w 771180"/>
                      <a:gd name="connsiteY4" fmla="*/ 227792 h 238698"/>
                      <a:gd name="connsiteX5" fmla="*/ 71647 w 771180"/>
                      <a:gd name="connsiteY5" fmla="*/ 84484 h 238698"/>
                      <a:gd name="connsiteX6" fmla="*/ 7336 w 771180"/>
                      <a:gd name="connsiteY6" fmla="*/ 91789 h 238698"/>
                      <a:gd name="connsiteX7" fmla="*/ 71647 w 771180"/>
                      <a:gd name="connsiteY7" fmla="*/ 84484 h 238698"/>
                      <a:gd name="connsiteX0" fmla="*/ 679230 w 759817"/>
                      <a:gd name="connsiteY0" fmla="*/ 200 h 213352"/>
                      <a:gd name="connsiteX1" fmla="*/ 608904 w 759817"/>
                      <a:gd name="connsiteY1" fmla="*/ 54604 h 213352"/>
                      <a:gd name="connsiteX2" fmla="*/ 759817 w 759817"/>
                      <a:gd name="connsiteY2" fmla="*/ 136204 h 213352"/>
                      <a:gd name="connsiteX3" fmla="*/ 695507 w 759817"/>
                      <a:gd name="connsiteY3" fmla="*/ 143508 h 213352"/>
                      <a:gd name="connsiteX4" fmla="*/ 80588 w 759817"/>
                      <a:gd name="connsiteY4" fmla="*/ 213352 h 213352"/>
                      <a:gd name="connsiteX5" fmla="*/ 64311 w 759817"/>
                      <a:gd name="connsiteY5" fmla="*/ 70044 h 213352"/>
                      <a:gd name="connsiteX6" fmla="*/ 0 w 759817"/>
                      <a:gd name="connsiteY6" fmla="*/ 77349 h 213352"/>
                      <a:gd name="connsiteX7" fmla="*/ 64311 w 759817"/>
                      <a:gd name="connsiteY7" fmla="*/ 70044 h 213352"/>
                      <a:gd name="connsiteX8" fmla="*/ 679230 w 759817"/>
                      <a:gd name="connsiteY8" fmla="*/ 200 h 213352"/>
                      <a:gd name="connsiteX0" fmla="*/ 569838 w 759817"/>
                      <a:gd name="connsiteY0" fmla="*/ 276 h 196599"/>
                      <a:gd name="connsiteX1" fmla="*/ 608904 w 759817"/>
                      <a:gd name="connsiteY1" fmla="*/ 37851 h 196599"/>
                      <a:gd name="connsiteX2" fmla="*/ 759817 w 759817"/>
                      <a:gd name="connsiteY2" fmla="*/ 119451 h 196599"/>
                      <a:gd name="connsiteX3" fmla="*/ 695507 w 759817"/>
                      <a:gd name="connsiteY3" fmla="*/ 126755 h 196599"/>
                      <a:gd name="connsiteX4" fmla="*/ 80588 w 759817"/>
                      <a:gd name="connsiteY4" fmla="*/ 196599 h 196599"/>
                      <a:gd name="connsiteX5" fmla="*/ 64311 w 759817"/>
                      <a:gd name="connsiteY5" fmla="*/ 53291 h 196599"/>
                      <a:gd name="connsiteX6" fmla="*/ 0 w 759817"/>
                      <a:gd name="connsiteY6" fmla="*/ 60596 h 196599"/>
                      <a:gd name="connsiteX7" fmla="*/ 64311 w 759817"/>
                      <a:gd name="connsiteY7" fmla="*/ 53291 h 196599"/>
                      <a:gd name="connsiteX8" fmla="*/ 569838 w 759817"/>
                      <a:gd name="connsiteY8" fmla="*/ 276 h 196599"/>
                      <a:gd name="connsiteX0" fmla="*/ 505527 w 695506"/>
                      <a:gd name="connsiteY0" fmla="*/ 276 h 196599"/>
                      <a:gd name="connsiteX1" fmla="*/ 544593 w 695506"/>
                      <a:gd name="connsiteY1" fmla="*/ 37851 h 196599"/>
                      <a:gd name="connsiteX2" fmla="*/ 695506 w 695506"/>
                      <a:gd name="connsiteY2" fmla="*/ 119451 h 196599"/>
                      <a:gd name="connsiteX3" fmla="*/ 631196 w 695506"/>
                      <a:gd name="connsiteY3" fmla="*/ 126755 h 196599"/>
                      <a:gd name="connsiteX4" fmla="*/ 16277 w 695506"/>
                      <a:gd name="connsiteY4" fmla="*/ 196599 h 196599"/>
                      <a:gd name="connsiteX5" fmla="*/ 0 w 695506"/>
                      <a:gd name="connsiteY5" fmla="*/ 53291 h 196599"/>
                      <a:gd name="connsiteX6" fmla="*/ 64714 w 695506"/>
                      <a:gd name="connsiteY6" fmla="*/ 71816 h 196599"/>
                      <a:gd name="connsiteX7" fmla="*/ 0 w 695506"/>
                      <a:gd name="connsiteY7" fmla="*/ 53291 h 196599"/>
                      <a:gd name="connsiteX8" fmla="*/ 505527 w 695506"/>
                      <a:gd name="connsiteY8" fmla="*/ 276 h 1965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95506" h="196599">
                        <a:moveTo>
                          <a:pt x="505527" y="276"/>
                        </a:moveTo>
                        <a:cubicBezTo>
                          <a:pt x="541044" y="-3758"/>
                          <a:pt x="544593" y="37851"/>
                          <a:pt x="544593" y="37851"/>
                        </a:cubicBezTo>
                        <a:lnTo>
                          <a:pt x="695506" y="119451"/>
                        </a:lnTo>
                        <a:lnTo>
                          <a:pt x="631196" y="126755"/>
                        </a:lnTo>
                        <a:lnTo>
                          <a:pt x="16277" y="196599"/>
                        </a:lnTo>
                        <a:lnTo>
                          <a:pt x="0" y="53291"/>
                        </a:lnTo>
                        <a:lnTo>
                          <a:pt x="64714" y="71816"/>
                        </a:lnTo>
                        <a:lnTo>
                          <a:pt x="0" y="53291"/>
                        </a:lnTo>
                        <a:lnTo>
                          <a:pt x="505527" y="27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59FB2F54-2746-440E-A912-59372327D80D}"/>
                      </a:ext>
                    </a:extLst>
                  </p:cNvPr>
                  <p:cNvSpPr/>
                  <p:nvPr/>
                </p:nvSpPr>
                <p:spPr>
                  <a:xfrm>
                    <a:off x="3688008" y="1381751"/>
                    <a:ext cx="927253" cy="569205"/>
                  </a:xfrm>
                  <a:custGeom>
                    <a:avLst/>
                    <a:gdLst>
                      <a:gd name="connsiteX0" fmla="*/ 922187 w 927253"/>
                      <a:gd name="connsiteY0" fmla="*/ 73512 h 569204"/>
                      <a:gd name="connsiteX1" fmla="*/ 858254 w 927253"/>
                      <a:gd name="connsiteY1" fmla="*/ 192004 h 569204"/>
                      <a:gd name="connsiteX2" fmla="*/ 842130 w 927253"/>
                      <a:gd name="connsiteY2" fmla="*/ 195340 h 569204"/>
                      <a:gd name="connsiteX3" fmla="*/ 294776 w 927253"/>
                      <a:gd name="connsiteY3" fmla="*/ 257493 h 569204"/>
                      <a:gd name="connsiteX4" fmla="*/ 168817 w 927253"/>
                      <a:gd name="connsiteY4" fmla="*/ 415769 h 569204"/>
                      <a:gd name="connsiteX5" fmla="*/ 178915 w 927253"/>
                      <a:gd name="connsiteY5" fmla="*/ 504271 h 569204"/>
                      <a:gd name="connsiteX6" fmla="*/ 131543 w 927253"/>
                      <a:gd name="connsiteY6" fmla="*/ 563763 h 569204"/>
                      <a:gd name="connsiteX7" fmla="*/ 118873 w 927253"/>
                      <a:gd name="connsiteY7" fmla="*/ 565139 h 569204"/>
                      <a:gd name="connsiteX8" fmla="*/ 59490 w 927253"/>
                      <a:gd name="connsiteY8" fmla="*/ 517993 h 569204"/>
                      <a:gd name="connsiteX9" fmla="*/ 59474 w 927253"/>
                      <a:gd name="connsiteY9" fmla="*/ 517859 h 569204"/>
                      <a:gd name="connsiteX10" fmla="*/ 29178 w 927253"/>
                      <a:gd name="connsiteY10" fmla="*/ 251618 h 569204"/>
                      <a:gd name="connsiteX11" fmla="*/ 29178 w 927253"/>
                      <a:gd name="connsiteY11" fmla="*/ 245467 h 569204"/>
                      <a:gd name="connsiteX12" fmla="*/ 7236 w 927253"/>
                      <a:gd name="connsiteY12" fmla="*/ 195156 h 569204"/>
                      <a:gd name="connsiteX13" fmla="*/ 90780 w 927253"/>
                      <a:gd name="connsiteY13" fmla="*/ 90037 h 569204"/>
                      <a:gd name="connsiteX14" fmla="*/ 817068 w 927253"/>
                      <a:gd name="connsiteY14" fmla="*/ 7411 h 569204"/>
                      <a:gd name="connsiteX15" fmla="*/ 922187 w 927253"/>
                      <a:gd name="connsiteY15" fmla="*/ 73512 h 569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27253" h="569204">
                        <a:moveTo>
                          <a:pt x="922187" y="73512"/>
                        </a:moveTo>
                        <a:cubicBezTo>
                          <a:pt x="937253" y="123887"/>
                          <a:pt x="908629" y="176937"/>
                          <a:pt x="858254" y="192004"/>
                        </a:cubicBezTo>
                        <a:cubicBezTo>
                          <a:pt x="852986" y="193579"/>
                          <a:pt x="847591" y="194696"/>
                          <a:pt x="842130" y="195340"/>
                        </a:cubicBezTo>
                        <a:lnTo>
                          <a:pt x="294776" y="257493"/>
                        </a:lnTo>
                        <a:cubicBezTo>
                          <a:pt x="216314" y="266467"/>
                          <a:pt x="159947" y="337295"/>
                          <a:pt x="168817" y="415769"/>
                        </a:cubicBezTo>
                        <a:lnTo>
                          <a:pt x="178915" y="504271"/>
                        </a:lnTo>
                        <a:cubicBezTo>
                          <a:pt x="182143" y="533747"/>
                          <a:pt x="160993" y="560308"/>
                          <a:pt x="131543" y="563763"/>
                        </a:cubicBezTo>
                        <a:lnTo>
                          <a:pt x="118873" y="565139"/>
                        </a:lnTo>
                        <a:cubicBezTo>
                          <a:pt x="89456" y="568519"/>
                          <a:pt x="62869" y="547411"/>
                          <a:pt x="59490" y="517993"/>
                        </a:cubicBezTo>
                        <a:cubicBezTo>
                          <a:pt x="59485" y="517948"/>
                          <a:pt x="59479" y="517903"/>
                          <a:pt x="59474" y="517859"/>
                        </a:cubicBezTo>
                        <a:lnTo>
                          <a:pt x="29178" y="251618"/>
                        </a:lnTo>
                        <a:cubicBezTo>
                          <a:pt x="28997" y="249571"/>
                          <a:pt x="28997" y="247513"/>
                          <a:pt x="29178" y="245467"/>
                        </a:cubicBezTo>
                        <a:cubicBezTo>
                          <a:pt x="17003" y="231264"/>
                          <a:pt x="9361" y="213741"/>
                          <a:pt x="7236" y="195156"/>
                        </a:cubicBezTo>
                        <a:cubicBezTo>
                          <a:pt x="1373" y="143085"/>
                          <a:pt x="38730" y="96081"/>
                          <a:pt x="90780" y="90037"/>
                        </a:cubicBezTo>
                        <a:lnTo>
                          <a:pt x="817068" y="7411"/>
                        </a:lnTo>
                        <a:cubicBezTo>
                          <a:pt x="863389" y="1547"/>
                          <a:pt x="907402" y="29223"/>
                          <a:pt x="922187" y="73512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8002C457-640F-42E7-B671-FCCED44E9149}"/>
                      </a:ext>
                    </a:extLst>
                  </p:cNvPr>
                  <p:cNvSpPr/>
                  <p:nvPr/>
                </p:nvSpPr>
                <p:spPr>
                  <a:xfrm>
                    <a:off x="4297076" y="1689111"/>
                    <a:ext cx="174434" cy="73446"/>
                  </a:xfrm>
                  <a:custGeom>
                    <a:avLst/>
                    <a:gdLst>
                      <a:gd name="connsiteX0" fmla="*/ 148181 w 174433"/>
                      <a:gd name="connsiteY0" fmla="*/ 9481 h 73445"/>
                      <a:gd name="connsiteX1" fmla="*/ 167064 w 174433"/>
                      <a:gd name="connsiteY1" fmla="*/ 7336 h 73445"/>
                      <a:gd name="connsiteX2" fmla="*/ 171851 w 174433"/>
                      <a:gd name="connsiteY2" fmla="*/ 49480 h 73445"/>
                      <a:gd name="connsiteX3" fmla="*/ 152968 w 174433"/>
                      <a:gd name="connsiteY3" fmla="*/ 51625 h 73445"/>
                      <a:gd name="connsiteX4" fmla="*/ 31006 w 174433"/>
                      <a:gd name="connsiteY4" fmla="*/ 65477 h 73445"/>
                      <a:gd name="connsiteX5" fmla="*/ 26219 w 174433"/>
                      <a:gd name="connsiteY5" fmla="*/ 23333 h 73445"/>
                      <a:gd name="connsiteX6" fmla="*/ 7336 w 174433"/>
                      <a:gd name="connsiteY6" fmla="*/ 25478 h 73445"/>
                      <a:gd name="connsiteX7" fmla="*/ 26219 w 174433"/>
                      <a:gd name="connsiteY7" fmla="*/ 23333 h 7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4433" h="73445">
                        <a:moveTo>
                          <a:pt x="148181" y="9481"/>
                        </a:moveTo>
                        <a:cubicBezTo>
                          <a:pt x="158610" y="8296"/>
                          <a:pt x="167064" y="7336"/>
                          <a:pt x="167064" y="7336"/>
                        </a:cubicBezTo>
                        <a:lnTo>
                          <a:pt x="171851" y="49480"/>
                        </a:lnTo>
                        <a:cubicBezTo>
                          <a:pt x="171851" y="49480"/>
                          <a:pt x="163397" y="50440"/>
                          <a:pt x="152968" y="51625"/>
                        </a:cubicBezTo>
                        <a:lnTo>
                          <a:pt x="31006" y="65477"/>
                        </a:lnTo>
                        <a:lnTo>
                          <a:pt x="26219" y="23333"/>
                        </a:lnTo>
                        <a:cubicBezTo>
                          <a:pt x="15790" y="24518"/>
                          <a:pt x="7336" y="25478"/>
                          <a:pt x="7336" y="25478"/>
                        </a:cubicBezTo>
                        <a:cubicBezTo>
                          <a:pt x="7336" y="25478"/>
                          <a:pt x="15790" y="24518"/>
                          <a:pt x="26219" y="23333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A37B4EA9-0570-4BB3-A290-A9E656029441}"/>
                      </a:ext>
                    </a:extLst>
                  </p:cNvPr>
                  <p:cNvSpPr/>
                  <p:nvPr/>
                </p:nvSpPr>
                <p:spPr>
                  <a:xfrm>
                    <a:off x="4010819" y="1721668"/>
                    <a:ext cx="174434" cy="73446"/>
                  </a:xfrm>
                  <a:custGeom>
                    <a:avLst/>
                    <a:gdLst>
                      <a:gd name="connsiteX0" fmla="*/ 148181 w 174433"/>
                      <a:gd name="connsiteY0" fmla="*/ 9481 h 73445"/>
                      <a:gd name="connsiteX1" fmla="*/ 167064 w 174433"/>
                      <a:gd name="connsiteY1" fmla="*/ 7336 h 73445"/>
                      <a:gd name="connsiteX2" fmla="*/ 171850 w 174433"/>
                      <a:gd name="connsiteY2" fmla="*/ 49480 h 73445"/>
                      <a:gd name="connsiteX3" fmla="*/ 152968 w 174433"/>
                      <a:gd name="connsiteY3" fmla="*/ 51625 h 73445"/>
                      <a:gd name="connsiteX4" fmla="*/ 31006 w 174433"/>
                      <a:gd name="connsiteY4" fmla="*/ 65477 h 73445"/>
                      <a:gd name="connsiteX5" fmla="*/ 26219 w 174433"/>
                      <a:gd name="connsiteY5" fmla="*/ 23333 h 73445"/>
                      <a:gd name="connsiteX6" fmla="*/ 7336 w 174433"/>
                      <a:gd name="connsiteY6" fmla="*/ 25478 h 73445"/>
                      <a:gd name="connsiteX7" fmla="*/ 26219 w 174433"/>
                      <a:gd name="connsiteY7" fmla="*/ 23333 h 7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4433" h="73445">
                        <a:moveTo>
                          <a:pt x="148181" y="9481"/>
                        </a:moveTo>
                        <a:cubicBezTo>
                          <a:pt x="158609" y="8296"/>
                          <a:pt x="167064" y="7336"/>
                          <a:pt x="167064" y="7336"/>
                        </a:cubicBezTo>
                        <a:lnTo>
                          <a:pt x="171850" y="49480"/>
                        </a:lnTo>
                        <a:cubicBezTo>
                          <a:pt x="171850" y="49480"/>
                          <a:pt x="163396" y="50440"/>
                          <a:pt x="152968" y="51625"/>
                        </a:cubicBezTo>
                        <a:lnTo>
                          <a:pt x="31006" y="65477"/>
                        </a:lnTo>
                        <a:lnTo>
                          <a:pt x="26219" y="23333"/>
                        </a:lnTo>
                        <a:cubicBezTo>
                          <a:pt x="15790" y="24518"/>
                          <a:pt x="7336" y="25478"/>
                          <a:pt x="7336" y="25478"/>
                        </a:cubicBezTo>
                        <a:cubicBezTo>
                          <a:pt x="7336" y="25478"/>
                          <a:pt x="15790" y="24518"/>
                          <a:pt x="26219" y="23333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94DB6C08-1CD3-4E53-B715-EECA19D1E0A6}"/>
                      </a:ext>
                    </a:extLst>
                  </p:cNvPr>
                  <p:cNvSpPr/>
                  <p:nvPr/>
                </p:nvSpPr>
                <p:spPr>
                  <a:xfrm>
                    <a:off x="4205951" y="2045720"/>
                    <a:ext cx="165253" cy="55084"/>
                  </a:xfrm>
                  <a:custGeom>
                    <a:avLst/>
                    <a:gdLst>
                      <a:gd name="connsiteX0" fmla="*/ 6630 w 165253"/>
                      <a:gd name="connsiteY0" fmla="*/ 26093 h 55084"/>
                      <a:gd name="connsiteX1" fmla="*/ 82647 w 165253"/>
                      <a:gd name="connsiteY1" fmla="*/ 56389 h 55084"/>
                      <a:gd name="connsiteX2" fmla="*/ 161142 w 165253"/>
                      <a:gd name="connsiteY2" fmla="*/ 6630 h 55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5253" h="55084">
                        <a:moveTo>
                          <a:pt x="6630" y="26093"/>
                        </a:moveTo>
                        <a:cubicBezTo>
                          <a:pt x="25384" y="48163"/>
                          <a:pt x="53853" y="59509"/>
                          <a:pt x="82647" y="56389"/>
                        </a:cubicBezTo>
                        <a:cubicBezTo>
                          <a:pt x="116523" y="54278"/>
                          <a:pt x="152695" y="34907"/>
                          <a:pt x="161142" y="663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A23E2BBC-8A16-46A3-8691-D113027CAC00}"/>
                      </a:ext>
                    </a:extLst>
                  </p:cNvPr>
                  <p:cNvSpPr/>
                  <p:nvPr/>
                </p:nvSpPr>
                <p:spPr>
                  <a:xfrm>
                    <a:off x="4248733" y="1844846"/>
                    <a:ext cx="82627" cy="156072"/>
                  </a:xfrm>
                  <a:custGeom>
                    <a:avLst/>
                    <a:gdLst>
                      <a:gd name="connsiteX0" fmla="*/ 84391 w 82626"/>
                      <a:gd name="connsiteY0" fmla="*/ 115789 h 156072"/>
                      <a:gd name="connsiteX1" fmla="*/ 82187 w 82626"/>
                      <a:gd name="connsiteY1" fmla="*/ 115789 h 156072"/>
                      <a:gd name="connsiteX2" fmla="*/ 28388 w 82626"/>
                      <a:gd name="connsiteY2" fmla="*/ 155083 h 156072"/>
                      <a:gd name="connsiteX3" fmla="*/ 6630 w 82626"/>
                      <a:gd name="connsiteY3" fmla="*/ 6630 h 156072"/>
                      <a:gd name="connsiteX4" fmla="*/ 84391 w 82626"/>
                      <a:gd name="connsiteY4" fmla="*/ 115789 h 1560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626" h="156072">
                        <a:moveTo>
                          <a:pt x="84391" y="115789"/>
                        </a:moveTo>
                        <a:cubicBezTo>
                          <a:pt x="84391" y="116340"/>
                          <a:pt x="82187" y="115789"/>
                          <a:pt x="82187" y="115789"/>
                        </a:cubicBezTo>
                        <a:cubicBezTo>
                          <a:pt x="83748" y="134793"/>
                          <a:pt x="69059" y="151594"/>
                          <a:pt x="28388" y="155083"/>
                        </a:cubicBezTo>
                        <a:lnTo>
                          <a:pt x="6630" y="6630"/>
                        </a:lnTo>
                        <a:cubicBezTo>
                          <a:pt x="56206" y="56757"/>
                          <a:pt x="77964" y="85217"/>
                          <a:pt x="84391" y="115789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A71D0E9D-85E5-4DAD-AD15-40FC0EA479B9}"/>
                      </a:ext>
                    </a:extLst>
                  </p:cNvPr>
                  <p:cNvSpPr/>
                  <p:nvPr/>
                </p:nvSpPr>
                <p:spPr>
                  <a:xfrm>
                    <a:off x="3627198" y="4104222"/>
                    <a:ext cx="963976" cy="376410"/>
                  </a:xfrm>
                  <a:custGeom>
                    <a:avLst/>
                    <a:gdLst>
                      <a:gd name="connsiteX0" fmla="*/ 60246 w 963975"/>
                      <a:gd name="connsiteY0" fmla="*/ 377347 h 376409"/>
                      <a:gd name="connsiteX1" fmla="*/ 426557 w 963975"/>
                      <a:gd name="connsiteY1" fmla="*/ 323732 h 376409"/>
                      <a:gd name="connsiteX2" fmla="*/ 422058 w 963975"/>
                      <a:gd name="connsiteY2" fmla="*/ 154073 h 376409"/>
                      <a:gd name="connsiteX3" fmla="*/ 716851 w 963975"/>
                      <a:gd name="connsiteY3" fmla="*/ 122766 h 376409"/>
                      <a:gd name="connsiteX4" fmla="*/ 743659 w 963975"/>
                      <a:gd name="connsiteY4" fmla="*/ 278839 h 376409"/>
                      <a:gd name="connsiteX5" fmla="*/ 962344 w 963975"/>
                      <a:gd name="connsiteY5" fmla="*/ 238903 h 376409"/>
                      <a:gd name="connsiteX6" fmla="*/ 957845 w 963975"/>
                      <a:gd name="connsiteY6" fmla="*/ 6630 h 376409"/>
                      <a:gd name="connsiteX7" fmla="*/ 6630 w 963975"/>
                      <a:gd name="connsiteY7" fmla="*/ 104956 h 3764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3975" h="376409">
                        <a:moveTo>
                          <a:pt x="60246" y="377347"/>
                        </a:moveTo>
                        <a:cubicBezTo>
                          <a:pt x="60246" y="377347"/>
                          <a:pt x="430963" y="337136"/>
                          <a:pt x="426557" y="323732"/>
                        </a:cubicBezTo>
                        <a:cubicBezTo>
                          <a:pt x="422150" y="310328"/>
                          <a:pt x="422058" y="154073"/>
                          <a:pt x="422058" y="154073"/>
                        </a:cubicBezTo>
                        <a:cubicBezTo>
                          <a:pt x="422058" y="154073"/>
                          <a:pt x="716851" y="104956"/>
                          <a:pt x="716851" y="122766"/>
                        </a:cubicBezTo>
                        <a:cubicBezTo>
                          <a:pt x="716851" y="140577"/>
                          <a:pt x="743659" y="278839"/>
                          <a:pt x="743659" y="278839"/>
                        </a:cubicBezTo>
                        <a:lnTo>
                          <a:pt x="962344" y="238903"/>
                        </a:lnTo>
                        <a:lnTo>
                          <a:pt x="957845" y="6630"/>
                        </a:lnTo>
                        <a:lnTo>
                          <a:pt x="6630" y="104956"/>
                        </a:lnTo>
                        <a:close/>
                      </a:path>
                    </a:pathLst>
                  </a:custGeom>
                  <a:solidFill>
                    <a:srgbClr val="0E103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6385ED34-BD20-4E40-9774-A548E47CB43B}"/>
                      </a:ext>
                    </a:extLst>
                  </p:cNvPr>
                  <p:cNvSpPr/>
                  <p:nvPr/>
                </p:nvSpPr>
                <p:spPr>
                  <a:xfrm>
                    <a:off x="3815358" y="2375290"/>
                    <a:ext cx="550843" cy="1762699"/>
                  </a:xfrm>
                  <a:custGeom>
                    <a:avLst/>
                    <a:gdLst>
                      <a:gd name="connsiteX0" fmla="*/ 7182 w 550843"/>
                      <a:gd name="connsiteY0" fmla="*/ 41567 h 1762698"/>
                      <a:gd name="connsiteX1" fmla="*/ 401005 w 550843"/>
                      <a:gd name="connsiteY1" fmla="*/ 7182 h 1762698"/>
                      <a:gd name="connsiteX2" fmla="*/ 551214 w 550843"/>
                      <a:gd name="connsiteY2" fmla="*/ 1727531 h 1762698"/>
                      <a:gd name="connsiteX3" fmla="*/ 157390 w 550843"/>
                      <a:gd name="connsiteY3" fmla="*/ 1761916 h 1762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0843" h="1762698">
                        <a:moveTo>
                          <a:pt x="7182" y="41567"/>
                        </a:moveTo>
                        <a:lnTo>
                          <a:pt x="401005" y="7182"/>
                        </a:lnTo>
                        <a:lnTo>
                          <a:pt x="551214" y="1727531"/>
                        </a:lnTo>
                        <a:lnTo>
                          <a:pt x="157390" y="1761916"/>
                        </a:lnTo>
                        <a:close/>
                      </a:path>
                    </a:pathLst>
                  </a:custGeom>
                  <a:solidFill>
                    <a:srgbClr val="ECEDF0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5EF7AA8F-8592-45D7-AB13-82A4B338DF8E}"/>
                      </a:ext>
                    </a:extLst>
                  </p:cNvPr>
                  <p:cNvSpPr/>
                  <p:nvPr/>
                </p:nvSpPr>
                <p:spPr>
                  <a:xfrm>
                    <a:off x="3935028" y="2376686"/>
                    <a:ext cx="201976" cy="201976"/>
                  </a:xfrm>
                  <a:custGeom>
                    <a:avLst/>
                    <a:gdLst>
                      <a:gd name="connsiteX0" fmla="*/ 117809 w 201975"/>
                      <a:gd name="connsiteY0" fmla="*/ 201261 h 201975"/>
                      <a:gd name="connsiteX1" fmla="*/ 6630 w 201975"/>
                      <a:gd name="connsiteY1" fmla="*/ 69059 h 201975"/>
                      <a:gd name="connsiteX2" fmla="*/ 93021 w 201975"/>
                      <a:gd name="connsiteY2" fmla="*/ 6630 h 201975"/>
                      <a:gd name="connsiteX3" fmla="*/ 204475 w 201975"/>
                      <a:gd name="connsiteY3" fmla="*/ 51799 h 201975"/>
                      <a:gd name="connsiteX4" fmla="*/ 117809 w 201975"/>
                      <a:gd name="connsiteY4" fmla="*/ 201261 h 201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975" h="201975">
                        <a:moveTo>
                          <a:pt x="117809" y="201261"/>
                        </a:moveTo>
                        <a:lnTo>
                          <a:pt x="6630" y="69059"/>
                        </a:lnTo>
                        <a:lnTo>
                          <a:pt x="93021" y="6630"/>
                        </a:lnTo>
                        <a:lnTo>
                          <a:pt x="204475" y="51799"/>
                        </a:lnTo>
                        <a:lnTo>
                          <a:pt x="117809" y="201261"/>
                        </a:lnTo>
                        <a:close/>
                      </a:path>
                    </a:pathLst>
                  </a:custGeom>
                  <a:solidFill>
                    <a:srgbClr val="DF3A37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CDABE54E-63CE-4544-9B9A-90AE767127FB}"/>
                      </a:ext>
                    </a:extLst>
                  </p:cNvPr>
                  <p:cNvSpPr/>
                  <p:nvPr/>
                </p:nvSpPr>
                <p:spPr>
                  <a:xfrm>
                    <a:off x="3810721" y="2349419"/>
                    <a:ext cx="413133" cy="174434"/>
                  </a:xfrm>
                  <a:custGeom>
                    <a:avLst/>
                    <a:gdLst>
                      <a:gd name="connsiteX0" fmla="*/ 411041 w 413132"/>
                      <a:gd name="connsiteY0" fmla="*/ 127265 h 174433"/>
                      <a:gd name="connsiteX1" fmla="*/ 224580 w 413132"/>
                      <a:gd name="connsiteY1" fmla="*/ 40507 h 174433"/>
                      <a:gd name="connsiteX2" fmla="*/ 18290 w 413132"/>
                      <a:gd name="connsiteY2" fmla="*/ 167844 h 174433"/>
                      <a:gd name="connsiteX3" fmla="*/ 6630 w 413132"/>
                      <a:gd name="connsiteY3" fmla="*/ 34356 h 174433"/>
                      <a:gd name="connsiteX4" fmla="*/ 399290 w 413132"/>
                      <a:gd name="connsiteY4" fmla="*/ 6630 h 174433"/>
                      <a:gd name="connsiteX5" fmla="*/ 411041 w 413132"/>
                      <a:gd name="connsiteY5" fmla="*/ 127265 h 1744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13132" h="174433">
                        <a:moveTo>
                          <a:pt x="411041" y="127265"/>
                        </a:moveTo>
                        <a:lnTo>
                          <a:pt x="224580" y="40507"/>
                        </a:lnTo>
                        <a:lnTo>
                          <a:pt x="18290" y="167844"/>
                        </a:lnTo>
                        <a:lnTo>
                          <a:pt x="6630" y="34356"/>
                        </a:lnTo>
                        <a:lnTo>
                          <a:pt x="399290" y="6630"/>
                        </a:lnTo>
                        <a:lnTo>
                          <a:pt x="411041" y="12726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A4BE7071-A265-4BBD-A551-7E020AECF00E}"/>
                      </a:ext>
                    </a:extLst>
                  </p:cNvPr>
                  <p:cNvSpPr/>
                  <p:nvPr/>
                </p:nvSpPr>
                <p:spPr>
                  <a:xfrm>
                    <a:off x="3963029" y="4085769"/>
                    <a:ext cx="431494" cy="137711"/>
                  </a:xfrm>
                  <a:custGeom>
                    <a:avLst/>
                    <a:gdLst>
                      <a:gd name="connsiteX0" fmla="*/ 426006 w 431493"/>
                      <a:gd name="connsiteY0" fmla="*/ 90909 h 137710"/>
                      <a:gd name="connsiteX1" fmla="*/ 13975 w 431493"/>
                      <a:gd name="connsiteY1" fmla="*/ 133232 h 137710"/>
                      <a:gd name="connsiteX2" fmla="*/ 6630 w 431493"/>
                      <a:gd name="connsiteY2" fmla="*/ 48953 h 137710"/>
                      <a:gd name="connsiteX3" fmla="*/ 418661 w 431493"/>
                      <a:gd name="connsiteY3" fmla="*/ 6630 h 137710"/>
                      <a:gd name="connsiteX4" fmla="*/ 426006 w 431493"/>
                      <a:gd name="connsiteY4" fmla="*/ 90909 h 137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1493" h="137710">
                        <a:moveTo>
                          <a:pt x="426006" y="90909"/>
                        </a:moveTo>
                        <a:lnTo>
                          <a:pt x="13975" y="133232"/>
                        </a:lnTo>
                        <a:lnTo>
                          <a:pt x="6630" y="48953"/>
                        </a:lnTo>
                        <a:lnTo>
                          <a:pt x="418661" y="6630"/>
                        </a:lnTo>
                        <a:lnTo>
                          <a:pt x="426006" y="90909"/>
                        </a:lnTo>
                        <a:close/>
                      </a:path>
                    </a:pathLst>
                  </a:custGeom>
                  <a:solidFill>
                    <a:srgbClr val="9C98AB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57A3B610-8FA1-4B76-9A98-E6E7F2086ABF}"/>
                      </a:ext>
                    </a:extLst>
                  </p:cNvPr>
                  <p:cNvSpPr/>
                  <p:nvPr/>
                </p:nvSpPr>
                <p:spPr>
                  <a:xfrm>
                    <a:off x="4141790" y="4098436"/>
                    <a:ext cx="165253" cy="110169"/>
                  </a:xfrm>
                  <a:custGeom>
                    <a:avLst/>
                    <a:gdLst>
                      <a:gd name="connsiteX0" fmla="*/ 7182 w 165253"/>
                      <a:gd name="connsiteY0" fmla="*/ 19711 h 110168"/>
                      <a:gd name="connsiteX1" fmla="*/ 150681 w 165253"/>
                      <a:gd name="connsiteY1" fmla="*/ 7182 h 110168"/>
                      <a:gd name="connsiteX2" fmla="*/ 158260 w 165253"/>
                      <a:gd name="connsiteY2" fmla="*/ 93976 h 110168"/>
                      <a:gd name="connsiteX3" fmla="*/ 14760 w 165253"/>
                      <a:gd name="connsiteY3" fmla="*/ 106506 h 1101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253" h="110168">
                        <a:moveTo>
                          <a:pt x="7182" y="19711"/>
                        </a:moveTo>
                        <a:lnTo>
                          <a:pt x="150681" y="7182"/>
                        </a:lnTo>
                        <a:lnTo>
                          <a:pt x="158260" y="93976"/>
                        </a:lnTo>
                        <a:lnTo>
                          <a:pt x="14760" y="106506"/>
                        </a:lnTo>
                        <a:close/>
                      </a:path>
                    </a:pathLst>
                  </a:custGeom>
                  <a:solidFill>
                    <a:srgbClr val="0C204B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3DEEA4B0-0D86-4C1A-8899-7581EB6710AB}"/>
                      </a:ext>
                    </a:extLst>
                  </p:cNvPr>
                  <p:cNvSpPr/>
                  <p:nvPr/>
                </p:nvSpPr>
                <p:spPr>
                  <a:xfrm>
                    <a:off x="3500215" y="2443062"/>
                    <a:ext cx="495759" cy="1983036"/>
                  </a:xfrm>
                  <a:custGeom>
                    <a:avLst/>
                    <a:gdLst>
                      <a:gd name="connsiteX0" fmla="*/ 492580 w 495759"/>
                      <a:gd name="connsiteY0" fmla="*/ 1936418 h 1983036"/>
                      <a:gd name="connsiteX1" fmla="*/ 281423 w 495759"/>
                      <a:gd name="connsiteY1" fmla="*/ 1977731 h 1983036"/>
                      <a:gd name="connsiteX2" fmla="*/ 127462 w 495759"/>
                      <a:gd name="connsiteY2" fmla="*/ 1984801 h 1983036"/>
                      <a:gd name="connsiteX3" fmla="*/ 117823 w 495759"/>
                      <a:gd name="connsiteY3" fmla="*/ 1982689 h 1983036"/>
                      <a:gd name="connsiteX4" fmla="*/ 27759 w 495759"/>
                      <a:gd name="connsiteY4" fmla="*/ 798376 h 1983036"/>
                      <a:gd name="connsiteX5" fmla="*/ 8480 w 495759"/>
                      <a:gd name="connsiteY5" fmla="*/ 331261 h 1983036"/>
                      <a:gd name="connsiteX6" fmla="*/ 6736 w 495759"/>
                      <a:gd name="connsiteY6" fmla="*/ 260110 h 1983036"/>
                      <a:gd name="connsiteX7" fmla="*/ 11142 w 495759"/>
                      <a:gd name="connsiteY7" fmla="*/ 218062 h 1983036"/>
                      <a:gd name="connsiteX8" fmla="*/ 166297 w 495759"/>
                      <a:gd name="connsiteY8" fmla="*/ 63826 h 1983036"/>
                      <a:gd name="connsiteX9" fmla="*/ 293633 w 495759"/>
                      <a:gd name="connsiteY9" fmla="*/ 10303 h 1983036"/>
                      <a:gd name="connsiteX10" fmla="*/ 319982 w 495759"/>
                      <a:gd name="connsiteY10" fmla="*/ 6630 h 19830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95759" h="1983036">
                        <a:moveTo>
                          <a:pt x="492580" y="1936418"/>
                        </a:moveTo>
                        <a:cubicBezTo>
                          <a:pt x="423711" y="1957045"/>
                          <a:pt x="352988" y="1970883"/>
                          <a:pt x="281423" y="1977731"/>
                        </a:cubicBezTo>
                        <a:cubicBezTo>
                          <a:pt x="230296" y="1983240"/>
                          <a:pt x="178879" y="1985601"/>
                          <a:pt x="127462" y="1984801"/>
                        </a:cubicBezTo>
                        <a:cubicBezTo>
                          <a:pt x="124162" y="1984578"/>
                          <a:pt x="120914" y="1983866"/>
                          <a:pt x="117823" y="1982689"/>
                        </a:cubicBezTo>
                        <a:lnTo>
                          <a:pt x="27759" y="798376"/>
                        </a:lnTo>
                        <a:cubicBezTo>
                          <a:pt x="4073" y="600072"/>
                          <a:pt x="11051" y="494861"/>
                          <a:pt x="8480" y="331261"/>
                        </a:cubicBezTo>
                        <a:cubicBezTo>
                          <a:pt x="8021" y="308768"/>
                          <a:pt x="7562" y="285357"/>
                          <a:pt x="6736" y="260110"/>
                        </a:cubicBezTo>
                        <a:cubicBezTo>
                          <a:pt x="6204" y="245956"/>
                          <a:pt x="7687" y="231799"/>
                          <a:pt x="11142" y="218062"/>
                        </a:cubicBezTo>
                        <a:cubicBezTo>
                          <a:pt x="28586" y="148472"/>
                          <a:pt x="94320" y="99998"/>
                          <a:pt x="166297" y="63826"/>
                        </a:cubicBezTo>
                        <a:cubicBezTo>
                          <a:pt x="207782" y="43781"/>
                          <a:pt x="250285" y="25915"/>
                          <a:pt x="293633" y="10303"/>
                        </a:cubicBezTo>
                        <a:cubicBezTo>
                          <a:pt x="311536" y="3509"/>
                          <a:pt x="300703" y="9293"/>
                          <a:pt x="319982" y="6630"/>
                        </a:cubicBezTo>
                        <a:close/>
                      </a:path>
                    </a:pathLst>
                  </a:custGeom>
                  <a:solidFill>
                    <a:srgbClr val="0C224B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2872FFA2-3A7F-4A2E-909F-D4A8F109D2EF}"/>
                      </a:ext>
                    </a:extLst>
                  </p:cNvPr>
                  <p:cNvSpPr/>
                  <p:nvPr/>
                </p:nvSpPr>
                <p:spPr>
                  <a:xfrm>
                    <a:off x="4215432" y="2438181"/>
                    <a:ext cx="431494" cy="1891229"/>
                  </a:xfrm>
                  <a:custGeom>
                    <a:avLst/>
                    <a:gdLst>
                      <a:gd name="connsiteX0" fmla="*/ 427817 w 431493"/>
                      <a:gd name="connsiteY0" fmla="*/ 1869231 h 1891228"/>
                      <a:gd name="connsiteX1" fmla="*/ 354371 w 431493"/>
                      <a:gd name="connsiteY1" fmla="*/ 1876024 h 1891228"/>
                      <a:gd name="connsiteX2" fmla="*/ 186364 w 431493"/>
                      <a:gd name="connsiteY2" fmla="*/ 1891632 h 1891228"/>
                      <a:gd name="connsiteX3" fmla="*/ 7707 w 431493"/>
                      <a:gd name="connsiteY3" fmla="*/ 6646 h 1891228"/>
                      <a:gd name="connsiteX4" fmla="*/ 99514 w 431493"/>
                      <a:gd name="connsiteY4" fmla="*/ 56956 h 1891228"/>
                      <a:gd name="connsiteX5" fmla="*/ 259259 w 431493"/>
                      <a:gd name="connsiteY5" fmla="*/ 251771 h 1891228"/>
                      <a:gd name="connsiteX6" fmla="*/ 281476 w 431493"/>
                      <a:gd name="connsiteY6" fmla="*/ 325217 h 1891228"/>
                      <a:gd name="connsiteX7" fmla="*/ 282119 w 431493"/>
                      <a:gd name="connsiteY7" fmla="*/ 328155 h 1891228"/>
                      <a:gd name="connsiteX8" fmla="*/ 427817 w 431493"/>
                      <a:gd name="connsiteY8" fmla="*/ 1869231 h 18912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31493" h="1891228">
                        <a:moveTo>
                          <a:pt x="427817" y="1869231"/>
                        </a:moveTo>
                        <a:lnTo>
                          <a:pt x="354371" y="1876024"/>
                        </a:lnTo>
                        <a:lnTo>
                          <a:pt x="186364" y="1891632"/>
                        </a:lnTo>
                        <a:cubicBezTo>
                          <a:pt x="186364" y="1891632"/>
                          <a:pt x="-9553" y="403"/>
                          <a:pt x="7707" y="6646"/>
                        </a:cubicBezTo>
                        <a:cubicBezTo>
                          <a:pt x="40356" y="19376"/>
                          <a:pt x="71216" y="36287"/>
                          <a:pt x="99514" y="56956"/>
                        </a:cubicBezTo>
                        <a:cubicBezTo>
                          <a:pt x="169523" y="106121"/>
                          <a:pt x="224762" y="173487"/>
                          <a:pt x="259259" y="251771"/>
                        </a:cubicBezTo>
                        <a:cubicBezTo>
                          <a:pt x="269351" y="275358"/>
                          <a:pt x="276802" y="299990"/>
                          <a:pt x="281476" y="325217"/>
                        </a:cubicBezTo>
                        <a:cubicBezTo>
                          <a:pt x="281778" y="326175"/>
                          <a:pt x="281993" y="327158"/>
                          <a:pt x="282119" y="328155"/>
                        </a:cubicBezTo>
                        <a:cubicBezTo>
                          <a:pt x="311956" y="489827"/>
                          <a:pt x="427817" y="1869231"/>
                          <a:pt x="427817" y="1869231"/>
                        </a:cubicBezTo>
                        <a:close/>
                      </a:path>
                    </a:pathLst>
                  </a:custGeom>
                  <a:solidFill>
                    <a:srgbClr val="0C224B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B6D11993-4553-4C17-AE49-191F9B75183D}"/>
                      </a:ext>
                    </a:extLst>
                  </p:cNvPr>
                  <p:cNvSpPr/>
                  <p:nvPr/>
                </p:nvSpPr>
                <p:spPr>
                  <a:xfrm>
                    <a:off x="4045360" y="2574969"/>
                    <a:ext cx="165253" cy="1551542"/>
                  </a:xfrm>
                  <a:custGeom>
                    <a:avLst/>
                    <a:gdLst>
                      <a:gd name="connsiteX0" fmla="*/ 9680 w 165253"/>
                      <a:gd name="connsiteY0" fmla="*/ 9680 h 1551542"/>
                      <a:gd name="connsiteX1" fmla="*/ 157031 w 165253"/>
                      <a:gd name="connsiteY1" fmla="*/ 1550664 h 1551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5253" h="1551542">
                        <a:moveTo>
                          <a:pt x="9680" y="9680"/>
                        </a:moveTo>
                        <a:lnTo>
                          <a:pt x="157031" y="1550664"/>
                        </a:lnTo>
                      </a:path>
                    </a:pathLst>
                  </a:custGeom>
                  <a:ln w="13391" cap="flat">
                    <a:solidFill>
                      <a:srgbClr val="9C98AB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D3A8395E-6737-4036-BD17-584A0474FEF6}"/>
                      </a:ext>
                    </a:extLst>
                  </p:cNvPr>
                  <p:cNvSpPr/>
                  <p:nvPr/>
                </p:nvSpPr>
                <p:spPr>
                  <a:xfrm>
                    <a:off x="3651802" y="2395781"/>
                    <a:ext cx="257060" cy="991518"/>
                  </a:xfrm>
                  <a:custGeom>
                    <a:avLst/>
                    <a:gdLst>
                      <a:gd name="connsiteX0" fmla="*/ 254143 w 257060"/>
                      <a:gd name="connsiteY0" fmla="*/ 991538 h 991518"/>
                      <a:gd name="connsiteX1" fmla="*/ 57951 w 257060"/>
                      <a:gd name="connsiteY1" fmla="*/ 415356 h 991518"/>
                      <a:gd name="connsiteX2" fmla="*/ 124602 w 257060"/>
                      <a:gd name="connsiteY2" fmla="*/ 348337 h 991518"/>
                      <a:gd name="connsiteX3" fmla="*/ 6630 w 257060"/>
                      <a:gd name="connsiteY3" fmla="*/ 110923 h 991518"/>
                      <a:gd name="connsiteX4" fmla="*/ 163254 w 257060"/>
                      <a:gd name="connsiteY4" fmla="*/ 6630 h 991518"/>
                      <a:gd name="connsiteX5" fmla="*/ 254143 w 257060"/>
                      <a:gd name="connsiteY5" fmla="*/ 991538 h 991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57060" h="991518">
                        <a:moveTo>
                          <a:pt x="254143" y="991538"/>
                        </a:moveTo>
                        <a:cubicBezTo>
                          <a:pt x="262130" y="1007512"/>
                          <a:pt x="57951" y="415356"/>
                          <a:pt x="57951" y="415356"/>
                        </a:cubicBezTo>
                        <a:lnTo>
                          <a:pt x="124602" y="348337"/>
                        </a:lnTo>
                        <a:lnTo>
                          <a:pt x="6630" y="110923"/>
                        </a:lnTo>
                        <a:lnTo>
                          <a:pt x="163254" y="6630"/>
                        </a:lnTo>
                        <a:cubicBezTo>
                          <a:pt x="163254" y="6630"/>
                          <a:pt x="240739" y="964730"/>
                          <a:pt x="254143" y="991538"/>
                        </a:cubicBezTo>
                        <a:close/>
                      </a:path>
                    </a:pathLst>
                  </a:custGeom>
                  <a:solidFill>
                    <a:srgbClr val="2E3768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FCC19298-74C4-443F-BE2B-6549DD21666E}"/>
                      </a:ext>
                    </a:extLst>
                  </p:cNvPr>
                  <p:cNvSpPr/>
                  <p:nvPr/>
                </p:nvSpPr>
                <p:spPr>
                  <a:xfrm>
                    <a:off x="4199800" y="2376502"/>
                    <a:ext cx="192795" cy="1009880"/>
                  </a:xfrm>
                  <a:custGeom>
                    <a:avLst/>
                    <a:gdLst>
                      <a:gd name="connsiteX0" fmla="*/ 106333 w 192795"/>
                      <a:gd name="connsiteY0" fmla="*/ 1003749 h 1009879"/>
                      <a:gd name="connsiteX1" fmla="*/ 188959 w 192795"/>
                      <a:gd name="connsiteY1" fmla="*/ 403329 h 1009879"/>
                      <a:gd name="connsiteX2" fmla="*/ 114596 w 192795"/>
                      <a:gd name="connsiteY2" fmla="*/ 347694 h 1009879"/>
                      <a:gd name="connsiteX3" fmla="*/ 169680 w 192795"/>
                      <a:gd name="connsiteY3" fmla="*/ 127357 h 1009879"/>
                      <a:gd name="connsiteX4" fmla="*/ 6630 w 192795"/>
                      <a:gd name="connsiteY4" fmla="*/ 6630 h 1009879"/>
                      <a:gd name="connsiteX5" fmla="*/ 106333 w 192795"/>
                      <a:gd name="connsiteY5" fmla="*/ 1003749 h 100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2795" h="1009879">
                        <a:moveTo>
                          <a:pt x="106333" y="1003749"/>
                        </a:moveTo>
                        <a:cubicBezTo>
                          <a:pt x="101375" y="1020917"/>
                          <a:pt x="188959" y="403329"/>
                          <a:pt x="188959" y="403329"/>
                        </a:cubicBezTo>
                        <a:lnTo>
                          <a:pt x="114596" y="347694"/>
                        </a:lnTo>
                        <a:lnTo>
                          <a:pt x="169680" y="127357"/>
                        </a:lnTo>
                        <a:lnTo>
                          <a:pt x="6630" y="6630"/>
                        </a:lnTo>
                        <a:cubicBezTo>
                          <a:pt x="6630" y="6630"/>
                          <a:pt x="114320" y="974921"/>
                          <a:pt x="106333" y="1003749"/>
                        </a:cubicBezTo>
                        <a:close/>
                      </a:path>
                    </a:pathLst>
                  </a:custGeom>
                  <a:solidFill>
                    <a:srgbClr val="2E3768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789B7A88-EFCC-4A2F-AFBD-F30ED8A83AEA}"/>
                      </a:ext>
                    </a:extLst>
                  </p:cNvPr>
                  <p:cNvSpPr/>
                  <p:nvPr/>
                </p:nvSpPr>
                <p:spPr>
                  <a:xfrm>
                    <a:off x="3548544" y="4197315"/>
                    <a:ext cx="312145" cy="348867"/>
                  </a:xfrm>
                  <a:custGeom>
                    <a:avLst/>
                    <a:gdLst>
                      <a:gd name="connsiteX0" fmla="*/ 210877 w 312144"/>
                      <a:gd name="connsiteY0" fmla="*/ 326303 h 348867"/>
                      <a:gd name="connsiteX1" fmla="*/ 310029 w 312144"/>
                      <a:gd name="connsiteY1" fmla="*/ 191438 h 348867"/>
                      <a:gd name="connsiteX2" fmla="*/ 203073 w 312144"/>
                      <a:gd name="connsiteY2" fmla="*/ 72089 h 348867"/>
                      <a:gd name="connsiteX3" fmla="*/ 126782 w 312144"/>
                      <a:gd name="connsiteY3" fmla="*/ 6630 h 348867"/>
                      <a:gd name="connsiteX4" fmla="*/ 24967 w 312144"/>
                      <a:gd name="connsiteY4" fmla="*/ 111107 h 348867"/>
                      <a:gd name="connsiteX5" fmla="*/ 119253 w 312144"/>
                      <a:gd name="connsiteY5" fmla="*/ 292151 h 348867"/>
                      <a:gd name="connsiteX6" fmla="*/ 210877 w 312144"/>
                      <a:gd name="connsiteY6" fmla="*/ 326303 h 3488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2144" h="348867">
                        <a:moveTo>
                          <a:pt x="210877" y="326303"/>
                        </a:moveTo>
                        <a:cubicBezTo>
                          <a:pt x="211887" y="324008"/>
                          <a:pt x="327105" y="216593"/>
                          <a:pt x="310029" y="191438"/>
                        </a:cubicBezTo>
                        <a:cubicBezTo>
                          <a:pt x="279604" y="147263"/>
                          <a:pt x="243661" y="107156"/>
                          <a:pt x="203073" y="72089"/>
                        </a:cubicBezTo>
                        <a:lnTo>
                          <a:pt x="126782" y="6630"/>
                        </a:lnTo>
                        <a:cubicBezTo>
                          <a:pt x="126782" y="6630"/>
                          <a:pt x="30200" y="106608"/>
                          <a:pt x="24967" y="111107"/>
                        </a:cubicBezTo>
                        <a:cubicBezTo>
                          <a:pt x="-47744" y="180697"/>
                          <a:pt x="119253" y="292151"/>
                          <a:pt x="119253" y="292151"/>
                        </a:cubicBezTo>
                        <a:cubicBezTo>
                          <a:pt x="119253" y="292151"/>
                          <a:pt x="188660" y="376705"/>
                          <a:pt x="210877" y="326303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71050A08-8DF5-4FA5-AD87-7476722F32F7}"/>
                      </a:ext>
                    </a:extLst>
                  </p:cNvPr>
                  <p:cNvSpPr/>
                  <p:nvPr/>
                </p:nvSpPr>
                <p:spPr>
                  <a:xfrm>
                    <a:off x="3733254" y="4311333"/>
                    <a:ext cx="275422" cy="257060"/>
                  </a:xfrm>
                  <a:custGeom>
                    <a:avLst/>
                    <a:gdLst>
                      <a:gd name="connsiteX0" fmla="*/ 29981 w 275421"/>
                      <a:gd name="connsiteY0" fmla="*/ 73657 h 257060"/>
                      <a:gd name="connsiteX1" fmla="*/ 9361 w 275421"/>
                      <a:gd name="connsiteY1" fmla="*/ 55259 h 257060"/>
                      <a:gd name="connsiteX2" fmla="*/ 50312 w 275421"/>
                      <a:gd name="connsiteY2" fmla="*/ 9361 h 257060"/>
                      <a:gd name="connsiteX3" fmla="*/ 70932 w 275421"/>
                      <a:gd name="connsiteY3" fmla="*/ 27759 h 257060"/>
                      <a:gd name="connsiteX4" fmla="*/ 248358 w 275421"/>
                      <a:gd name="connsiteY4" fmla="*/ 186062 h 257060"/>
                      <a:gd name="connsiteX5" fmla="*/ 207407 w 275421"/>
                      <a:gd name="connsiteY5" fmla="*/ 231959 h 257060"/>
                      <a:gd name="connsiteX6" fmla="*/ 228026 w 275421"/>
                      <a:gd name="connsiteY6" fmla="*/ 250357 h 257060"/>
                      <a:gd name="connsiteX7" fmla="*/ 207407 w 275421"/>
                      <a:gd name="connsiteY7" fmla="*/ 231959 h 257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5421" h="257060">
                        <a:moveTo>
                          <a:pt x="29981" y="73657"/>
                        </a:moveTo>
                        <a:cubicBezTo>
                          <a:pt x="18593" y="63496"/>
                          <a:pt x="9361" y="55259"/>
                          <a:pt x="9361" y="55259"/>
                        </a:cubicBezTo>
                        <a:lnTo>
                          <a:pt x="50312" y="9361"/>
                        </a:lnTo>
                        <a:cubicBezTo>
                          <a:pt x="50312" y="9361"/>
                          <a:pt x="59544" y="17598"/>
                          <a:pt x="70932" y="27759"/>
                        </a:cubicBezTo>
                        <a:lnTo>
                          <a:pt x="248358" y="186062"/>
                        </a:lnTo>
                        <a:lnTo>
                          <a:pt x="207407" y="231959"/>
                        </a:lnTo>
                        <a:cubicBezTo>
                          <a:pt x="218795" y="242120"/>
                          <a:pt x="228026" y="250357"/>
                          <a:pt x="228026" y="250357"/>
                        </a:cubicBezTo>
                        <a:cubicBezTo>
                          <a:pt x="228026" y="250357"/>
                          <a:pt x="218795" y="242120"/>
                          <a:pt x="207407" y="231959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48DA0732-E673-4CAB-A8C8-7339CA477A69}"/>
                      </a:ext>
                    </a:extLst>
                  </p:cNvPr>
                  <p:cNvSpPr/>
                  <p:nvPr/>
                </p:nvSpPr>
                <p:spPr>
                  <a:xfrm>
                    <a:off x="3726318" y="4360955"/>
                    <a:ext cx="238699" cy="229518"/>
                  </a:xfrm>
                  <a:custGeom>
                    <a:avLst/>
                    <a:gdLst>
                      <a:gd name="connsiteX0" fmla="*/ 30140 w 238698"/>
                      <a:gd name="connsiteY0" fmla="*/ 74063 h 229518"/>
                      <a:gd name="connsiteX1" fmla="*/ 9415 w 238698"/>
                      <a:gd name="connsiteY1" fmla="*/ 55548 h 229518"/>
                      <a:gd name="connsiteX2" fmla="*/ 50627 w 238698"/>
                      <a:gd name="connsiteY2" fmla="*/ 9415 h 229518"/>
                      <a:gd name="connsiteX3" fmla="*/ 71353 w 238698"/>
                      <a:gd name="connsiteY3" fmla="*/ 27929 h 229518"/>
                      <a:gd name="connsiteX4" fmla="*/ 215467 w 238698"/>
                      <a:gd name="connsiteY4" fmla="*/ 156672 h 229518"/>
                      <a:gd name="connsiteX5" fmla="*/ 174255 w 238698"/>
                      <a:gd name="connsiteY5" fmla="*/ 202805 h 229518"/>
                      <a:gd name="connsiteX6" fmla="*/ 194980 w 238698"/>
                      <a:gd name="connsiteY6" fmla="*/ 221320 h 229518"/>
                      <a:gd name="connsiteX7" fmla="*/ 174255 w 238698"/>
                      <a:gd name="connsiteY7" fmla="*/ 202805 h 229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38698" h="229518">
                        <a:moveTo>
                          <a:pt x="30140" y="74063"/>
                        </a:moveTo>
                        <a:cubicBezTo>
                          <a:pt x="18694" y="63837"/>
                          <a:pt x="9415" y="55548"/>
                          <a:pt x="9415" y="55548"/>
                        </a:cubicBezTo>
                        <a:lnTo>
                          <a:pt x="50627" y="9415"/>
                        </a:lnTo>
                        <a:cubicBezTo>
                          <a:pt x="50627" y="9415"/>
                          <a:pt x="59906" y="17704"/>
                          <a:pt x="71353" y="27929"/>
                        </a:cubicBezTo>
                        <a:lnTo>
                          <a:pt x="215467" y="156672"/>
                        </a:lnTo>
                        <a:lnTo>
                          <a:pt x="174255" y="202805"/>
                        </a:lnTo>
                        <a:cubicBezTo>
                          <a:pt x="185701" y="213030"/>
                          <a:pt x="194980" y="221320"/>
                          <a:pt x="194980" y="221320"/>
                        </a:cubicBezTo>
                        <a:cubicBezTo>
                          <a:pt x="194980" y="221320"/>
                          <a:pt x="185701" y="213030"/>
                          <a:pt x="174255" y="202805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3457FD38-9C03-4A0B-ADA8-E7AF2C31BFE3}"/>
                      </a:ext>
                    </a:extLst>
                  </p:cNvPr>
                  <p:cNvSpPr/>
                  <p:nvPr/>
                </p:nvSpPr>
                <p:spPr>
                  <a:xfrm>
                    <a:off x="3606639" y="4393030"/>
                    <a:ext cx="266241" cy="247880"/>
                  </a:xfrm>
                  <a:custGeom>
                    <a:avLst/>
                    <a:gdLst>
                      <a:gd name="connsiteX0" fmla="*/ 29981 w 266240"/>
                      <a:gd name="connsiteY0" fmla="*/ 73656 h 247879"/>
                      <a:gd name="connsiteX1" fmla="*/ 9361 w 266240"/>
                      <a:gd name="connsiteY1" fmla="*/ 55259 h 247879"/>
                      <a:gd name="connsiteX2" fmla="*/ 50312 w 266240"/>
                      <a:gd name="connsiteY2" fmla="*/ 9361 h 247879"/>
                      <a:gd name="connsiteX3" fmla="*/ 70932 w 266240"/>
                      <a:gd name="connsiteY3" fmla="*/ 27758 h 247879"/>
                      <a:gd name="connsiteX4" fmla="*/ 239726 w 266240"/>
                      <a:gd name="connsiteY4" fmla="*/ 178360 h 247879"/>
                      <a:gd name="connsiteX5" fmla="*/ 198775 w 266240"/>
                      <a:gd name="connsiteY5" fmla="*/ 224258 h 247879"/>
                      <a:gd name="connsiteX6" fmla="*/ 219395 w 266240"/>
                      <a:gd name="connsiteY6" fmla="*/ 242655 h 247879"/>
                      <a:gd name="connsiteX7" fmla="*/ 198775 w 266240"/>
                      <a:gd name="connsiteY7" fmla="*/ 224258 h 247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66240" h="247879">
                        <a:moveTo>
                          <a:pt x="29981" y="73656"/>
                        </a:moveTo>
                        <a:cubicBezTo>
                          <a:pt x="18593" y="63495"/>
                          <a:pt x="9361" y="55259"/>
                          <a:pt x="9361" y="55259"/>
                        </a:cubicBezTo>
                        <a:lnTo>
                          <a:pt x="50312" y="9361"/>
                        </a:lnTo>
                        <a:cubicBezTo>
                          <a:pt x="50312" y="9361"/>
                          <a:pt x="59544" y="17598"/>
                          <a:pt x="70932" y="27758"/>
                        </a:cubicBezTo>
                        <a:lnTo>
                          <a:pt x="239726" y="178360"/>
                        </a:lnTo>
                        <a:lnTo>
                          <a:pt x="198775" y="224258"/>
                        </a:lnTo>
                        <a:cubicBezTo>
                          <a:pt x="210163" y="234418"/>
                          <a:pt x="219395" y="242655"/>
                          <a:pt x="219395" y="242655"/>
                        </a:cubicBezTo>
                        <a:cubicBezTo>
                          <a:pt x="219395" y="242655"/>
                          <a:pt x="210163" y="234418"/>
                          <a:pt x="198775" y="224258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389EDDBC-3F88-4150-89F2-942B4B9E9CFB}"/>
                      </a:ext>
                    </a:extLst>
                  </p:cNvPr>
                  <p:cNvSpPr/>
                  <p:nvPr/>
                </p:nvSpPr>
                <p:spPr>
                  <a:xfrm>
                    <a:off x="3630065" y="4199077"/>
                    <a:ext cx="302964" cy="183614"/>
                  </a:xfrm>
                  <a:custGeom>
                    <a:avLst/>
                    <a:gdLst>
                      <a:gd name="connsiteX0" fmla="*/ 34155 w 302963"/>
                      <a:gd name="connsiteY0" fmla="*/ 76095 h 183614"/>
                      <a:gd name="connsiteX1" fmla="*/ 8682 w 302963"/>
                      <a:gd name="connsiteY1" fmla="*/ 65382 h 183614"/>
                      <a:gd name="connsiteX2" fmla="*/ 32528 w 302963"/>
                      <a:gd name="connsiteY2" fmla="*/ 8682 h 183614"/>
                      <a:gd name="connsiteX3" fmla="*/ 58001 w 302963"/>
                      <a:gd name="connsiteY3" fmla="*/ 19395 h 183614"/>
                      <a:gd name="connsiteX4" fmla="*/ 277186 w 302963"/>
                      <a:gd name="connsiteY4" fmla="*/ 111577 h 183614"/>
                      <a:gd name="connsiteX5" fmla="*/ 253340 w 302963"/>
                      <a:gd name="connsiteY5" fmla="*/ 168277 h 183614"/>
                      <a:gd name="connsiteX6" fmla="*/ 278813 w 302963"/>
                      <a:gd name="connsiteY6" fmla="*/ 178990 h 183614"/>
                      <a:gd name="connsiteX7" fmla="*/ 253340 w 302963"/>
                      <a:gd name="connsiteY7" fmla="*/ 168277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2963" h="183614">
                        <a:moveTo>
                          <a:pt x="34155" y="76095"/>
                        </a:moveTo>
                        <a:cubicBezTo>
                          <a:pt x="20087" y="70179"/>
                          <a:pt x="8682" y="65382"/>
                          <a:pt x="8682" y="65382"/>
                        </a:cubicBezTo>
                        <a:lnTo>
                          <a:pt x="32528" y="8682"/>
                        </a:lnTo>
                        <a:cubicBezTo>
                          <a:pt x="32528" y="8682"/>
                          <a:pt x="43933" y="13478"/>
                          <a:pt x="58001" y="19395"/>
                        </a:cubicBezTo>
                        <a:lnTo>
                          <a:pt x="277186" y="111577"/>
                        </a:lnTo>
                        <a:lnTo>
                          <a:pt x="253340" y="168277"/>
                        </a:lnTo>
                        <a:cubicBezTo>
                          <a:pt x="267408" y="174194"/>
                          <a:pt x="278813" y="178990"/>
                          <a:pt x="278813" y="178990"/>
                        </a:cubicBezTo>
                        <a:cubicBezTo>
                          <a:pt x="278813" y="178990"/>
                          <a:pt x="267408" y="174194"/>
                          <a:pt x="253340" y="168277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779FE06C-A57F-4F96-8718-E3E78279FB69}"/>
                      </a:ext>
                    </a:extLst>
                  </p:cNvPr>
                  <p:cNvSpPr/>
                  <p:nvPr/>
                </p:nvSpPr>
                <p:spPr>
                  <a:xfrm>
                    <a:off x="3480398" y="4134243"/>
                    <a:ext cx="247880" cy="266241"/>
                  </a:xfrm>
                  <a:custGeom>
                    <a:avLst/>
                    <a:gdLst>
                      <a:gd name="connsiteX0" fmla="*/ 249185 w 247879"/>
                      <a:gd name="connsiteY0" fmla="*/ 70344 h 266240"/>
                      <a:gd name="connsiteX1" fmla="*/ 226967 w 247879"/>
                      <a:gd name="connsiteY1" fmla="*/ 50514 h 266240"/>
                      <a:gd name="connsiteX2" fmla="*/ 177575 w 247879"/>
                      <a:gd name="connsiteY2" fmla="*/ 6630 h 266240"/>
                      <a:gd name="connsiteX3" fmla="*/ 36192 w 247879"/>
                      <a:gd name="connsiteY3" fmla="*/ 165089 h 266240"/>
                      <a:gd name="connsiteX4" fmla="*/ 6630 w 247879"/>
                      <a:gd name="connsiteY4" fmla="*/ 198324 h 266240"/>
                      <a:gd name="connsiteX5" fmla="*/ 16086 w 247879"/>
                      <a:gd name="connsiteY5" fmla="*/ 206770 h 266240"/>
                      <a:gd name="connsiteX6" fmla="*/ 36927 w 247879"/>
                      <a:gd name="connsiteY6" fmla="*/ 225407 h 266240"/>
                      <a:gd name="connsiteX7" fmla="*/ 78148 w 247879"/>
                      <a:gd name="connsiteY7" fmla="*/ 262130 h 266240"/>
                      <a:gd name="connsiteX8" fmla="*/ 86044 w 247879"/>
                      <a:gd name="connsiteY8" fmla="*/ 253224 h 266240"/>
                      <a:gd name="connsiteX9" fmla="*/ 185654 w 247879"/>
                      <a:gd name="connsiteY9" fmla="*/ 141587 h 266240"/>
                      <a:gd name="connsiteX10" fmla="*/ 225958 w 247879"/>
                      <a:gd name="connsiteY10" fmla="*/ 96418 h 266240"/>
                      <a:gd name="connsiteX11" fmla="*/ 228896 w 247879"/>
                      <a:gd name="connsiteY11" fmla="*/ 93112 h 266240"/>
                      <a:gd name="connsiteX12" fmla="*/ 249185 w 247879"/>
                      <a:gd name="connsiteY12" fmla="*/ 70344 h 266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47879" h="266240">
                        <a:moveTo>
                          <a:pt x="249185" y="70344"/>
                        </a:moveTo>
                        <a:lnTo>
                          <a:pt x="226967" y="50514"/>
                        </a:lnTo>
                        <a:lnTo>
                          <a:pt x="177575" y="6630"/>
                        </a:lnTo>
                        <a:lnTo>
                          <a:pt x="36192" y="165089"/>
                        </a:lnTo>
                        <a:lnTo>
                          <a:pt x="6630" y="198324"/>
                        </a:lnTo>
                        <a:lnTo>
                          <a:pt x="16086" y="206770"/>
                        </a:lnTo>
                        <a:lnTo>
                          <a:pt x="36927" y="225407"/>
                        </a:lnTo>
                        <a:lnTo>
                          <a:pt x="78148" y="262130"/>
                        </a:lnTo>
                        <a:lnTo>
                          <a:pt x="86044" y="253224"/>
                        </a:lnTo>
                        <a:lnTo>
                          <a:pt x="185654" y="141587"/>
                        </a:lnTo>
                        <a:lnTo>
                          <a:pt x="225958" y="96418"/>
                        </a:lnTo>
                        <a:lnTo>
                          <a:pt x="228896" y="93112"/>
                        </a:lnTo>
                        <a:lnTo>
                          <a:pt x="249185" y="7034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C4CEA5C9-8300-4780-B58F-C2CB03E33F98}"/>
                      </a:ext>
                    </a:extLst>
                  </p:cNvPr>
                  <p:cNvSpPr/>
                  <p:nvPr/>
                </p:nvSpPr>
                <p:spPr>
                  <a:xfrm>
                    <a:off x="3143327" y="2592341"/>
                    <a:ext cx="587566" cy="1762699"/>
                  </a:xfrm>
                  <a:custGeom>
                    <a:avLst/>
                    <a:gdLst>
                      <a:gd name="connsiteX0" fmla="*/ 503079 w 587566"/>
                      <a:gd name="connsiteY0" fmla="*/ 189602 h 1762698"/>
                      <a:gd name="connsiteX1" fmla="*/ 435601 w 587566"/>
                      <a:gd name="connsiteY1" fmla="*/ 22329 h 1762698"/>
                      <a:gd name="connsiteX2" fmla="*/ 417240 w 587566"/>
                      <a:gd name="connsiteY2" fmla="*/ 6630 h 1762698"/>
                      <a:gd name="connsiteX3" fmla="*/ 339112 w 587566"/>
                      <a:gd name="connsiteY3" fmla="*/ 107618 h 1762698"/>
                      <a:gd name="connsiteX4" fmla="*/ 207093 w 587566"/>
                      <a:gd name="connsiteY4" fmla="*/ 308309 h 1762698"/>
                      <a:gd name="connsiteX5" fmla="*/ 7779 w 587566"/>
                      <a:gd name="connsiteY5" fmla="*/ 957477 h 1762698"/>
                      <a:gd name="connsiteX6" fmla="*/ 335990 w 587566"/>
                      <a:gd name="connsiteY6" fmla="*/ 1761892 h 1762698"/>
                      <a:gd name="connsiteX7" fmla="*/ 353709 w 587566"/>
                      <a:gd name="connsiteY7" fmla="*/ 1748305 h 1762698"/>
                      <a:gd name="connsiteX8" fmla="*/ 385566 w 587566"/>
                      <a:gd name="connsiteY8" fmla="*/ 1724711 h 1762698"/>
                      <a:gd name="connsiteX9" fmla="*/ 516759 w 587566"/>
                      <a:gd name="connsiteY9" fmla="*/ 1627395 h 1762698"/>
                      <a:gd name="connsiteX10" fmla="*/ 535120 w 587566"/>
                      <a:gd name="connsiteY10" fmla="*/ 1613899 h 1762698"/>
                      <a:gd name="connsiteX11" fmla="*/ 564407 w 587566"/>
                      <a:gd name="connsiteY11" fmla="*/ 1592141 h 1762698"/>
                      <a:gd name="connsiteX12" fmla="*/ 584237 w 587566"/>
                      <a:gd name="connsiteY12" fmla="*/ 1577452 h 1762698"/>
                      <a:gd name="connsiteX13" fmla="*/ 316252 w 587566"/>
                      <a:gd name="connsiteY13" fmla="*/ 938657 h 1762698"/>
                      <a:gd name="connsiteX14" fmla="*/ 529520 w 587566"/>
                      <a:gd name="connsiteY14" fmla="*/ 392496 h 1762698"/>
                      <a:gd name="connsiteX15" fmla="*/ 503079 w 587566"/>
                      <a:gd name="connsiteY15" fmla="*/ 189602 h 1762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587566" h="1762698">
                        <a:moveTo>
                          <a:pt x="503079" y="189602"/>
                        </a:moveTo>
                        <a:lnTo>
                          <a:pt x="435601" y="22329"/>
                        </a:lnTo>
                        <a:lnTo>
                          <a:pt x="417240" y="6630"/>
                        </a:lnTo>
                        <a:cubicBezTo>
                          <a:pt x="414944" y="9384"/>
                          <a:pt x="383454" y="46566"/>
                          <a:pt x="339112" y="107618"/>
                        </a:cubicBezTo>
                        <a:cubicBezTo>
                          <a:pt x="301287" y="159581"/>
                          <a:pt x="253914" y="228712"/>
                          <a:pt x="207093" y="308309"/>
                        </a:cubicBezTo>
                        <a:cubicBezTo>
                          <a:pt x="63873" y="552149"/>
                          <a:pt x="-3146" y="770466"/>
                          <a:pt x="7779" y="957477"/>
                        </a:cubicBezTo>
                        <a:cubicBezTo>
                          <a:pt x="30547" y="1346006"/>
                          <a:pt x="323504" y="1745092"/>
                          <a:pt x="335990" y="1761892"/>
                        </a:cubicBezTo>
                        <a:lnTo>
                          <a:pt x="353709" y="1748305"/>
                        </a:lnTo>
                        <a:lnTo>
                          <a:pt x="385566" y="1724711"/>
                        </a:lnTo>
                        <a:lnTo>
                          <a:pt x="516759" y="1627395"/>
                        </a:lnTo>
                        <a:lnTo>
                          <a:pt x="535120" y="1613899"/>
                        </a:lnTo>
                        <a:lnTo>
                          <a:pt x="564407" y="1592141"/>
                        </a:lnTo>
                        <a:lnTo>
                          <a:pt x="584237" y="1577452"/>
                        </a:lnTo>
                        <a:cubicBezTo>
                          <a:pt x="581850" y="1574147"/>
                          <a:pt x="333695" y="1234643"/>
                          <a:pt x="316252" y="938657"/>
                        </a:cubicBezTo>
                        <a:cubicBezTo>
                          <a:pt x="303123" y="713179"/>
                          <a:pt x="415036" y="542601"/>
                          <a:pt x="529520" y="392496"/>
                        </a:cubicBezTo>
                        <a:cubicBezTo>
                          <a:pt x="545494" y="371197"/>
                          <a:pt x="490777" y="204199"/>
                          <a:pt x="503079" y="189602"/>
                        </a:cubicBezTo>
                        <a:close/>
                      </a:path>
                    </a:pathLst>
                  </a:custGeom>
                  <a:solidFill>
                    <a:srgbClr val="0C224B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9B37D30C-6016-4AB3-A8EC-9FCC71489198}"/>
                      </a:ext>
                    </a:extLst>
                  </p:cNvPr>
                  <p:cNvSpPr/>
                  <p:nvPr/>
                </p:nvSpPr>
                <p:spPr>
                  <a:xfrm>
                    <a:off x="4014900" y="2517701"/>
                    <a:ext cx="220337" cy="1221036"/>
                  </a:xfrm>
                  <a:custGeom>
                    <a:avLst/>
                    <a:gdLst>
                      <a:gd name="connsiteX0" fmla="*/ 6630 w 220337"/>
                      <a:gd name="connsiteY0" fmla="*/ 6630 h 1221036"/>
                      <a:gd name="connsiteX1" fmla="*/ 40140 w 220337"/>
                      <a:gd name="connsiteY1" fmla="*/ 1078571 h 1221036"/>
                      <a:gd name="connsiteX2" fmla="*/ 147279 w 220337"/>
                      <a:gd name="connsiteY2" fmla="*/ 1215915 h 1221036"/>
                      <a:gd name="connsiteX3" fmla="*/ 217603 w 220337"/>
                      <a:gd name="connsiteY3" fmla="*/ 1071869 h 1221036"/>
                      <a:gd name="connsiteX4" fmla="*/ 60246 w 220337"/>
                      <a:gd name="connsiteY4" fmla="*/ 6630 h 1221036"/>
                      <a:gd name="connsiteX5" fmla="*/ 6630 w 220337"/>
                      <a:gd name="connsiteY5" fmla="*/ 6630 h 12210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337" h="1221036">
                        <a:moveTo>
                          <a:pt x="6630" y="6630"/>
                        </a:moveTo>
                        <a:lnTo>
                          <a:pt x="40140" y="1078571"/>
                        </a:lnTo>
                        <a:lnTo>
                          <a:pt x="147279" y="1215915"/>
                        </a:lnTo>
                        <a:lnTo>
                          <a:pt x="217603" y="1071869"/>
                        </a:lnTo>
                        <a:lnTo>
                          <a:pt x="60246" y="6630"/>
                        </a:lnTo>
                        <a:lnTo>
                          <a:pt x="6630" y="6630"/>
                        </a:lnTo>
                        <a:close/>
                      </a:path>
                    </a:pathLst>
                  </a:custGeom>
                  <a:solidFill>
                    <a:srgbClr val="DF3A37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D6C7A291-ABF8-4E2B-BF16-BEC7F7C0A05D}"/>
                      </a:ext>
                    </a:extLst>
                  </p:cNvPr>
                  <p:cNvSpPr/>
                  <p:nvPr/>
                </p:nvSpPr>
                <p:spPr>
                  <a:xfrm>
                    <a:off x="4061957" y="1836855"/>
                    <a:ext cx="137711" cy="64265"/>
                  </a:xfrm>
                  <a:custGeom>
                    <a:avLst/>
                    <a:gdLst>
                      <a:gd name="connsiteX0" fmla="*/ 12730 w 137710"/>
                      <a:gd name="connsiteY0" fmla="*/ 55476 h 64265"/>
                      <a:gd name="connsiteX1" fmla="*/ 70476 w 137710"/>
                      <a:gd name="connsiteY1" fmla="*/ 12877 h 64265"/>
                      <a:gd name="connsiteX2" fmla="*/ 126203 w 137710"/>
                      <a:gd name="connsiteY2" fmla="*/ 38399 h 64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710" h="64265">
                        <a:moveTo>
                          <a:pt x="12730" y="55476"/>
                        </a:moveTo>
                        <a:cubicBezTo>
                          <a:pt x="12730" y="55476"/>
                          <a:pt x="32927" y="14897"/>
                          <a:pt x="70476" y="12877"/>
                        </a:cubicBezTo>
                        <a:cubicBezTo>
                          <a:pt x="92174" y="11408"/>
                          <a:pt x="113143" y="21011"/>
                          <a:pt x="126203" y="38399"/>
                        </a:cubicBezTo>
                      </a:path>
                    </a:pathLst>
                  </a:custGeom>
                  <a:noFill/>
                  <a:ln w="17610" cap="rnd">
                    <a:solidFill>
                      <a:srgbClr val="0C164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064457EF-E650-4BDB-AF50-5F42FF38ED22}"/>
                      </a:ext>
                    </a:extLst>
                  </p:cNvPr>
                  <p:cNvSpPr/>
                  <p:nvPr/>
                </p:nvSpPr>
                <p:spPr>
                  <a:xfrm>
                    <a:off x="4332538" y="1798318"/>
                    <a:ext cx="119349" cy="64265"/>
                  </a:xfrm>
                  <a:custGeom>
                    <a:avLst/>
                    <a:gdLst>
                      <a:gd name="connsiteX0" fmla="*/ 11603 w 119349"/>
                      <a:gd name="connsiteY0" fmla="*/ 56555 h 64265"/>
                      <a:gd name="connsiteX1" fmla="*/ 55120 w 119349"/>
                      <a:gd name="connsiteY1" fmla="*/ 11753 h 64265"/>
                      <a:gd name="connsiteX2" fmla="*/ 109102 w 119349"/>
                      <a:gd name="connsiteY2" fmla="*/ 38285 h 64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9349" h="64265">
                        <a:moveTo>
                          <a:pt x="11603" y="56555"/>
                        </a:moveTo>
                        <a:cubicBezTo>
                          <a:pt x="11603" y="56555"/>
                          <a:pt x="23905" y="14232"/>
                          <a:pt x="55120" y="11753"/>
                        </a:cubicBezTo>
                        <a:cubicBezTo>
                          <a:pt x="86334" y="9274"/>
                          <a:pt x="109102" y="38285"/>
                          <a:pt x="109102" y="38285"/>
                        </a:cubicBezTo>
                      </a:path>
                    </a:pathLst>
                  </a:custGeom>
                  <a:noFill/>
                  <a:ln w="16050" cap="rnd">
                    <a:solidFill>
                      <a:srgbClr val="0C164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09138C86-F329-45C6-B9F1-BCF3BE476BA9}"/>
                      </a:ext>
                    </a:extLst>
                  </p:cNvPr>
                  <p:cNvSpPr/>
                  <p:nvPr/>
                </p:nvSpPr>
                <p:spPr>
                  <a:xfrm>
                    <a:off x="3006612" y="4229478"/>
                    <a:ext cx="82627" cy="165253"/>
                  </a:xfrm>
                  <a:custGeom>
                    <a:avLst/>
                    <a:gdLst>
                      <a:gd name="connsiteX0" fmla="*/ 8619 w 82626"/>
                      <a:gd name="connsiteY0" fmla="*/ 8619 h 165253"/>
                      <a:gd name="connsiteX1" fmla="*/ 77566 w 82626"/>
                      <a:gd name="connsiteY1" fmla="*/ 161937 h 1652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2626" h="165253">
                        <a:moveTo>
                          <a:pt x="8619" y="8619"/>
                        </a:moveTo>
                        <a:lnTo>
                          <a:pt x="77566" y="161937"/>
                        </a:lnTo>
                      </a:path>
                    </a:pathLst>
                  </a:custGeom>
                  <a:ln w="11923" cap="flat">
                    <a:solidFill>
                      <a:srgbClr val="968EAB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3C5D8A5E-1EED-4009-A8EA-7F14795FDD85}"/>
              </a:ext>
            </a:extLst>
          </p:cNvPr>
          <p:cNvSpPr txBox="1"/>
          <p:nvPr/>
        </p:nvSpPr>
        <p:spPr>
          <a:xfrm>
            <a:off x="2974871" y="650466"/>
            <a:ext cx="6242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আজকের </a:t>
            </a:r>
            <a:r>
              <a:rPr lang="en-US" sz="7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পাঠ</a:t>
            </a:r>
            <a:endParaRPr lang="en-US" sz="7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1DB4261-893C-4E14-AF66-7BEED51D20DF}"/>
              </a:ext>
            </a:extLst>
          </p:cNvPr>
          <p:cNvSpPr txBox="1"/>
          <p:nvPr/>
        </p:nvSpPr>
        <p:spPr>
          <a:xfrm>
            <a:off x="2590800" y="1600200"/>
            <a:ext cx="73703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 err="1">
                <a:solidFill>
                  <a:schemeClr val="accent1">
                    <a:lumMod val="75000"/>
                  </a:schemeClr>
                </a:solidFill>
                <a:latin typeface="NikoshBAN" pitchFamily="2" charset="0"/>
                <a:cs typeface="NikoshBAN" pitchFamily="2" charset="0"/>
              </a:rPr>
              <a:t>আমরা</a:t>
            </a:r>
            <a:r>
              <a:rPr lang="en-US" sz="9600" b="1" dirty="0">
                <a:solidFill>
                  <a:schemeClr val="accent1">
                    <a:lumMod val="75000"/>
                  </a:schemeClr>
                </a:solidFill>
                <a:latin typeface="NikoshBAN" pitchFamily="2" charset="0"/>
                <a:cs typeface="NikoshBAN" pitchFamily="2" charset="0"/>
              </a:rPr>
              <a:t> </a:t>
            </a:r>
            <a:r>
              <a:rPr lang="en-US" sz="9600" b="1" dirty="0" err="1">
                <a:solidFill>
                  <a:schemeClr val="accent1">
                    <a:lumMod val="75000"/>
                  </a:schemeClr>
                </a:solidFill>
                <a:latin typeface="NikoshBAN" pitchFamily="2" charset="0"/>
                <a:cs typeface="NikoshBAN" pitchFamily="2" charset="0"/>
              </a:rPr>
              <a:t>কী</a:t>
            </a:r>
            <a:r>
              <a:rPr lang="en-US" sz="9600" b="1" dirty="0">
                <a:solidFill>
                  <a:schemeClr val="accent1">
                    <a:lumMod val="75000"/>
                  </a:schemeClr>
                </a:solidFill>
                <a:latin typeface="NikoshBAN" pitchFamily="2" charset="0"/>
                <a:cs typeface="NikoshBAN" pitchFamily="2" charset="0"/>
              </a:rPr>
              <a:t> </a:t>
            </a:r>
            <a:r>
              <a:rPr lang="en-US" sz="9600" b="1" dirty="0" err="1">
                <a:solidFill>
                  <a:schemeClr val="accent1">
                    <a:lumMod val="75000"/>
                  </a:schemeClr>
                </a:solidFill>
                <a:latin typeface="NikoshBAN" pitchFamily="2" charset="0"/>
                <a:cs typeface="NikoshBAN" pitchFamily="2" charset="0"/>
              </a:rPr>
              <a:t>কী</a:t>
            </a:r>
            <a:r>
              <a:rPr lang="en-US" sz="9600" b="1" dirty="0">
                <a:solidFill>
                  <a:schemeClr val="accent1">
                    <a:lumMod val="75000"/>
                  </a:schemeClr>
                </a:solidFill>
                <a:latin typeface="NikoshBAN" pitchFamily="2" charset="0"/>
                <a:cs typeface="NikoshBAN" pitchFamily="2" charset="0"/>
              </a:rPr>
              <a:t> </a:t>
            </a:r>
            <a:r>
              <a:rPr lang="en-US" sz="9600" b="1" dirty="0" err="1">
                <a:solidFill>
                  <a:schemeClr val="accent1">
                    <a:lumMod val="75000"/>
                  </a:schemeClr>
                </a:solidFill>
                <a:latin typeface="NikoshBAN" pitchFamily="2" charset="0"/>
                <a:cs typeface="NikoshBAN" pitchFamily="2" charset="0"/>
              </a:rPr>
              <a:t>করি</a:t>
            </a:r>
            <a:r>
              <a:rPr lang="en-US" sz="9600" b="1" dirty="0">
                <a:solidFill>
                  <a:schemeClr val="accent1">
                    <a:lumMod val="75000"/>
                  </a:schemeClr>
                </a:solidFill>
                <a:latin typeface="NikoshBAN" pitchFamily="2" charset="0"/>
                <a:cs typeface="NikoshBAN" pitchFamily="2" charset="0"/>
              </a:rPr>
              <a:t>।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787151297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1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50000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65 0.04259 L 0.37044 0.03495 " pathEditMode="relative" rAng="0" ptsTypes="AA" p14:bounceEnd="20000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490" y="-3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/>
          <p:bldP spid="6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65 0.04259 L 0.37044 0.03495 " pathEditMode="relative" rAng="0" ptsTypes="AA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490" y="-3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/>
          <p:bldP spid="66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51BDBC00-902C-43B2-9211-D5D373D311D6}"/>
              </a:ext>
            </a:extLst>
          </p:cNvPr>
          <p:cNvSpPr/>
          <p:nvPr/>
        </p:nvSpPr>
        <p:spPr>
          <a:xfrm rot="439804">
            <a:off x="5552055" y="574629"/>
            <a:ext cx="3545017" cy="934816"/>
          </a:xfrm>
          <a:prstGeom prst="rect">
            <a:avLst/>
          </a:prstGeom>
          <a:gradFill flip="none" rotWithShape="1">
            <a:gsLst>
              <a:gs pos="0">
                <a:srgbClr val="E6E7E9">
                  <a:alpha val="0"/>
                </a:srgbClr>
              </a:gs>
              <a:gs pos="100000">
                <a:schemeClr val="tx1">
                  <a:alpha val="45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BC1CC6D-89A1-4BD8-BDBC-FFCE9D2505EF}"/>
              </a:ext>
            </a:extLst>
          </p:cNvPr>
          <p:cNvGrpSpPr/>
          <p:nvPr/>
        </p:nvGrpSpPr>
        <p:grpSpPr>
          <a:xfrm>
            <a:off x="2504307" y="380003"/>
            <a:ext cx="3452552" cy="1123905"/>
            <a:chOff x="5413659" y="1364860"/>
            <a:chExt cx="3914383" cy="122682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F36CEEB-F102-4CE4-B011-F4B32BDF6656}"/>
                </a:ext>
              </a:extLst>
            </p:cNvPr>
            <p:cNvGrpSpPr/>
            <p:nvPr/>
          </p:nvGrpSpPr>
          <p:grpSpPr>
            <a:xfrm>
              <a:off x="5413659" y="1364860"/>
              <a:ext cx="3914383" cy="1226821"/>
              <a:chOff x="3119461" y="2798299"/>
              <a:chExt cx="3914383" cy="1226821"/>
            </a:xfrm>
          </p:grpSpPr>
          <p:sp>
            <p:nvSpPr>
              <p:cNvPr id="77" name="Rectangle: Top Corners Rounded 26">
                <a:extLst>
                  <a:ext uri="{FF2B5EF4-FFF2-40B4-BE49-F238E27FC236}">
                    <a16:creationId xmlns:a16="http://schemas.microsoft.com/office/drawing/2014/main" id="{44DCA4D6-F538-4D73-97F3-2DF6990033B3}"/>
                  </a:ext>
                </a:extLst>
              </p:cNvPr>
              <p:cNvSpPr/>
              <p:nvPr/>
            </p:nvSpPr>
            <p:spPr>
              <a:xfrm rot="5400000">
                <a:off x="4469981" y="1447779"/>
                <a:ext cx="1213343" cy="3914383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29">
                <a:extLst>
                  <a:ext uri="{FF2B5EF4-FFF2-40B4-BE49-F238E27FC236}">
                    <a16:creationId xmlns:a16="http://schemas.microsoft.com/office/drawing/2014/main" id="{37F7FAC6-EE9C-4FF0-9191-AE7BCE7F064B}"/>
                  </a:ext>
                </a:extLst>
              </p:cNvPr>
              <p:cNvSpPr/>
              <p:nvPr/>
            </p:nvSpPr>
            <p:spPr>
              <a:xfrm rot="5400000">
                <a:off x="6200921" y="3192198"/>
                <a:ext cx="1213344" cy="452500"/>
              </a:xfrm>
              <a:custGeom>
                <a:avLst/>
                <a:gdLst>
                  <a:gd name="connsiteX0" fmla="*/ 0 w 1213343"/>
                  <a:gd name="connsiteY0" fmla="*/ 452500 h 452500"/>
                  <a:gd name="connsiteX1" fmla="*/ 0 w 1213343"/>
                  <a:gd name="connsiteY1" fmla="*/ 202228 h 452500"/>
                  <a:gd name="connsiteX2" fmla="*/ 202228 w 1213343"/>
                  <a:gd name="connsiteY2" fmla="*/ 0 h 452500"/>
                  <a:gd name="connsiteX3" fmla="*/ 1011115 w 1213343"/>
                  <a:gd name="connsiteY3" fmla="*/ 0 h 452500"/>
                  <a:gd name="connsiteX4" fmla="*/ 1213343 w 1213343"/>
                  <a:gd name="connsiteY4" fmla="*/ 202228 h 452500"/>
                  <a:gd name="connsiteX5" fmla="*/ 1213343 w 1213343"/>
                  <a:gd name="connsiteY5" fmla="*/ 452500 h 4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3343" h="452500">
                    <a:moveTo>
                      <a:pt x="0" y="452500"/>
                    </a:moveTo>
                    <a:lnTo>
                      <a:pt x="0" y="202228"/>
                    </a:lnTo>
                    <a:cubicBezTo>
                      <a:pt x="0" y="90541"/>
                      <a:pt x="90541" y="0"/>
                      <a:pt x="202228" y="0"/>
                    </a:cubicBezTo>
                    <a:lnTo>
                      <a:pt x="1011115" y="0"/>
                    </a:lnTo>
                    <a:cubicBezTo>
                      <a:pt x="1122802" y="0"/>
                      <a:pt x="1213343" y="90541"/>
                      <a:pt x="1213343" y="202228"/>
                    </a:cubicBezTo>
                    <a:lnTo>
                      <a:pt x="1213343" y="452500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96DAB3D-BEC2-4D61-8D81-18DCA98418CA}"/>
                </a:ext>
              </a:extLst>
            </p:cNvPr>
            <p:cNvSpPr txBox="1"/>
            <p:nvPr/>
          </p:nvSpPr>
          <p:spPr>
            <a:xfrm>
              <a:off x="5860052" y="1496318"/>
              <a:ext cx="2878761" cy="100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sz="5400" dirty="0">
                  <a:latin typeface="NikoshBAN" panose="02000000000000000000" pitchFamily="2" charset="0"/>
                  <a:cs typeface="NikoshBAN" panose="02000000000000000000" pitchFamily="2" charset="0"/>
                </a:rPr>
                <a:t>শিখনফলঃ</a:t>
              </a:r>
              <a:endParaRPr lang="en-US" sz="5400" dirty="0">
                <a:solidFill>
                  <a:srgbClr val="23A6E8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F9EDF0F-C82A-48B3-9399-93E30D6B48F6}"/>
              </a:ext>
            </a:extLst>
          </p:cNvPr>
          <p:cNvGrpSpPr/>
          <p:nvPr/>
        </p:nvGrpSpPr>
        <p:grpSpPr>
          <a:xfrm>
            <a:off x="2256110" y="293028"/>
            <a:ext cx="3656245" cy="1458489"/>
            <a:chOff x="1543242" y="699188"/>
            <a:chExt cx="4145323" cy="1778067"/>
          </a:xfrm>
        </p:grpSpPr>
        <p:sp>
          <p:nvSpPr>
            <p:cNvPr id="80" name="Freeform: Shape 25">
              <a:extLst>
                <a:ext uri="{FF2B5EF4-FFF2-40B4-BE49-F238E27FC236}">
                  <a16:creationId xmlns:a16="http://schemas.microsoft.com/office/drawing/2014/main" id="{28D15D18-648A-42E4-BF22-01898E8B0AC0}"/>
                </a:ext>
              </a:extLst>
            </p:cNvPr>
            <p:cNvSpPr/>
            <p:nvPr/>
          </p:nvSpPr>
          <p:spPr>
            <a:xfrm rot="16200000">
              <a:off x="4522709" y="1122979"/>
              <a:ext cx="1561514" cy="770199"/>
            </a:xfrm>
            <a:custGeom>
              <a:avLst/>
              <a:gdLst>
                <a:gd name="connsiteX0" fmla="*/ 1561514 w 1561514"/>
                <a:gd name="connsiteY0" fmla="*/ 0 h 641295"/>
                <a:gd name="connsiteX1" fmla="*/ 1561514 w 1561514"/>
                <a:gd name="connsiteY1" fmla="*/ 641295 h 641295"/>
                <a:gd name="connsiteX2" fmla="*/ 1090247 w 1561514"/>
                <a:gd name="connsiteY2" fmla="*/ 641295 h 641295"/>
                <a:gd name="connsiteX3" fmla="*/ 1083959 w 1561514"/>
                <a:gd name="connsiteY3" fmla="*/ 578925 h 641295"/>
                <a:gd name="connsiteX4" fmla="*/ 780757 w 1561514"/>
                <a:gd name="connsiteY4" fmla="*/ 331808 h 641295"/>
                <a:gd name="connsiteX5" fmla="*/ 477555 w 1561514"/>
                <a:gd name="connsiteY5" fmla="*/ 578925 h 641295"/>
                <a:gd name="connsiteX6" fmla="*/ 471267 w 1561514"/>
                <a:gd name="connsiteY6" fmla="*/ 641295 h 641295"/>
                <a:gd name="connsiteX7" fmla="*/ 0 w 1561514"/>
                <a:gd name="connsiteY7" fmla="*/ 641295 h 641295"/>
                <a:gd name="connsiteX8" fmla="*/ 0 w 1561514"/>
                <a:gd name="connsiteY8" fmla="*/ 0 h 6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1514" h="641295">
                  <a:moveTo>
                    <a:pt x="1561514" y="0"/>
                  </a:moveTo>
                  <a:lnTo>
                    <a:pt x="1561514" y="641295"/>
                  </a:lnTo>
                  <a:lnTo>
                    <a:pt x="1090247" y="641295"/>
                  </a:lnTo>
                  <a:lnTo>
                    <a:pt x="1083959" y="578925"/>
                  </a:lnTo>
                  <a:cubicBezTo>
                    <a:pt x="1055100" y="437896"/>
                    <a:pt x="930318" y="331808"/>
                    <a:pt x="780757" y="331808"/>
                  </a:cubicBezTo>
                  <a:cubicBezTo>
                    <a:pt x="631196" y="331808"/>
                    <a:pt x="506413" y="437896"/>
                    <a:pt x="477555" y="578925"/>
                  </a:cubicBezTo>
                  <a:lnTo>
                    <a:pt x="471267" y="641295"/>
                  </a:lnTo>
                  <a:lnTo>
                    <a:pt x="0" y="641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4A22F80-88B5-42CC-B09D-C7930205BCCA}"/>
                </a:ext>
              </a:extLst>
            </p:cNvPr>
            <p:cNvGrpSpPr/>
            <p:nvPr/>
          </p:nvGrpSpPr>
          <p:grpSpPr>
            <a:xfrm>
              <a:off x="1543242" y="699188"/>
              <a:ext cx="3914382" cy="1778067"/>
              <a:chOff x="777702" y="1039430"/>
              <a:chExt cx="3914382" cy="1778067"/>
            </a:xfrm>
          </p:grpSpPr>
          <p:sp>
            <p:nvSpPr>
              <p:cNvPr id="82" name="Freeform: Shape 9">
                <a:extLst>
                  <a:ext uri="{FF2B5EF4-FFF2-40B4-BE49-F238E27FC236}">
                    <a16:creationId xmlns:a16="http://schemas.microsoft.com/office/drawing/2014/main" id="{8A9B883D-EF96-429C-A314-F138863FD1A4}"/>
                  </a:ext>
                </a:extLst>
              </p:cNvPr>
              <p:cNvSpPr/>
              <p:nvPr/>
            </p:nvSpPr>
            <p:spPr>
              <a:xfrm rot="16200000">
                <a:off x="1954136" y="-137004"/>
                <a:ext cx="1561514" cy="3914382"/>
              </a:xfrm>
              <a:custGeom>
                <a:avLst/>
                <a:gdLst>
                  <a:gd name="connsiteX0" fmla="*/ 1561514 w 1561514"/>
                  <a:gd name="connsiteY0" fmla="*/ 260258 h 3914382"/>
                  <a:gd name="connsiteX1" fmla="*/ 1561514 w 1561514"/>
                  <a:gd name="connsiteY1" fmla="*/ 3914382 h 3914382"/>
                  <a:gd name="connsiteX2" fmla="*/ 1090247 w 1561514"/>
                  <a:gd name="connsiteY2" fmla="*/ 3914382 h 3914382"/>
                  <a:gd name="connsiteX3" fmla="*/ 1083959 w 1561514"/>
                  <a:gd name="connsiteY3" fmla="*/ 3852012 h 3914382"/>
                  <a:gd name="connsiteX4" fmla="*/ 780757 w 1561514"/>
                  <a:gd name="connsiteY4" fmla="*/ 3604895 h 3914382"/>
                  <a:gd name="connsiteX5" fmla="*/ 477555 w 1561514"/>
                  <a:gd name="connsiteY5" fmla="*/ 3852012 h 3914382"/>
                  <a:gd name="connsiteX6" fmla="*/ 471267 w 1561514"/>
                  <a:gd name="connsiteY6" fmla="*/ 3914382 h 3914382"/>
                  <a:gd name="connsiteX7" fmla="*/ 0 w 1561514"/>
                  <a:gd name="connsiteY7" fmla="*/ 3914382 h 3914382"/>
                  <a:gd name="connsiteX8" fmla="*/ 0 w 1561514"/>
                  <a:gd name="connsiteY8" fmla="*/ 260258 h 3914382"/>
                  <a:gd name="connsiteX9" fmla="*/ 260258 w 1561514"/>
                  <a:gd name="connsiteY9" fmla="*/ 0 h 3914382"/>
                  <a:gd name="connsiteX10" fmla="*/ 1301256 w 1561514"/>
                  <a:gd name="connsiteY10" fmla="*/ 0 h 3914382"/>
                  <a:gd name="connsiteX11" fmla="*/ 1561514 w 1561514"/>
                  <a:gd name="connsiteY11" fmla="*/ 260258 h 39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61514" h="3914382">
                    <a:moveTo>
                      <a:pt x="1561514" y="260258"/>
                    </a:moveTo>
                    <a:lnTo>
                      <a:pt x="1561514" y="3914382"/>
                    </a:lnTo>
                    <a:lnTo>
                      <a:pt x="1090247" y="3914382"/>
                    </a:lnTo>
                    <a:lnTo>
                      <a:pt x="1083959" y="3852012"/>
                    </a:lnTo>
                    <a:cubicBezTo>
                      <a:pt x="1055100" y="3710983"/>
                      <a:pt x="930318" y="3604895"/>
                      <a:pt x="780757" y="3604895"/>
                    </a:cubicBezTo>
                    <a:cubicBezTo>
                      <a:pt x="631196" y="3604895"/>
                      <a:pt x="506413" y="3710983"/>
                      <a:pt x="477555" y="3852012"/>
                    </a:cubicBezTo>
                    <a:lnTo>
                      <a:pt x="471267" y="3914382"/>
                    </a:lnTo>
                    <a:lnTo>
                      <a:pt x="0" y="3914382"/>
                    </a:lnTo>
                    <a:lnTo>
                      <a:pt x="0" y="260258"/>
                    </a:lnTo>
                    <a:cubicBezTo>
                      <a:pt x="0" y="116521"/>
                      <a:pt x="116521" y="0"/>
                      <a:pt x="260258" y="0"/>
                    </a:cubicBezTo>
                    <a:lnTo>
                      <a:pt x="1301256" y="0"/>
                    </a:lnTo>
                    <a:cubicBezTo>
                      <a:pt x="1444993" y="0"/>
                      <a:pt x="1561514" y="116521"/>
                      <a:pt x="1561514" y="26025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3A6E8"/>
                  </a:gs>
                  <a:gs pos="100000">
                    <a:srgbClr val="0066CC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">
                <a:extLst>
                  <a:ext uri="{FF2B5EF4-FFF2-40B4-BE49-F238E27FC236}">
                    <a16:creationId xmlns:a16="http://schemas.microsoft.com/office/drawing/2014/main" id="{C328BB9E-BA83-4487-A40C-3640C9EA6DB8}"/>
                  </a:ext>
                </a:extLst>
              </p:cNvPr>
              <p:cNvSpPr/>
              <p:nvPr/>
            </p:nvSpPr>
            <p:spPr>
              <a:xfrm rot="16200000">
                <a:off x="2224374" y="-16821"/>
                <a:ext cx="1261403" cy="3674013"/>
              </a:xfrm>
              <a:custGeom>
                <a:avLst/>
                <a:gdLst>
                  <a:gd name="connsiteX0" fmla="*/ 1261403 w 1261403"/>
                  <a:gd name="connsiteY0" fmla="*/ 210238 h 3674013"/>
                  <a:gd name="connsiteX1" fmla="*/ 1261403 w 1261403"/>
                  <a:gd name="connsiteY1" fmla="*/ 3674013 h 3674013"/>
                  <a:gd name="connsiteX2" fmla="*/ 940190 w 1261403"/>
                  <a:gd name="connsiteY2" fmla="*/ 3674013 h 3674013"/>
                  <a:gd name="connsiteX3" fmla="*/ 933902 w 1261403"/>
                  <a:gd name="connsiteY3" fmla="*/ 3611645 h 3674013"/>
                  <a:gd name="connsiteX4" fmla="*/ 630700 w 1261403"/>
                  <a:gd name="connsiteY4" fmla="*/ 3364528 h 3674013"/>
                  <a:gd name="connsiteX5" fmla="*/ 327498 w 1261403"/>
                  <a:gd name="connsiteY5" fmla="*/ 3611645 h 3674013"/>
                  <a:gd name="connsiteX6" fmla="*/ 321211 w 1261403"/>
                  <a:gd name="connsiteY6" fmla="*/ 3674013 h 3674013"/>
                  <a:gd name="connsiteX7" fmla="*/ 0 w 1261403"/>
                  <a:gd name="connsiteY7" fmla="*/ 3674013 h 3674013"/>
                  <a:gd name="connsiteX8" fmla="*/ 0 w 1261403"/>
                  <a:gd name="connsiteY8" fmla="*/ 210238 h 3674013"/>
                  <a:gd name="connsiteX9" fmla="*/ 210238 w 1261403"/>
                  <a:gd name="connsiteY9" fmla="*/ 0 h 3674013"/>
                  <a:gd name="connsiteX10" fmla="*/ 1051165 w 1261403"/>
                  <a:gd name="connsiteY10" fmla="*/ 0 h 3674013"/>
                  <a:gd name="connsiteX11" fmla="*/ 1261403 w 1261403"/>
                  <a:gd name="connsiteY11" fmla="*/ 210238 h 367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61403" h="3674013">
                    <a:moveTo>
                      <a:pt x="1261403" y="210238"/>
                    </a:moveTo>
                    <a:lnTo>
                      <a:pt x="1261403" y="3674013"/>
                    </a:lnTo>
                    <a:lnTo>
                      <a:pt x="940190" y="3674013"/>
                    </a:lnTo>
                    <a:lnTo>
                      <a:pt x="933902" y="3611645"/>
                    </a:lnTo>
                    <a:cubicBezTo>
                      <a:pt x="905044" y="3470616"/>
                      <a:pt x="780261" y="3364528"/>
                      <a:pt x="630700" y="3364528"/>
                    </a:cubicBezTo>
                    <a:cubicBezTo>
                      <a:pt x="481139" y="3364528"/>
                      <a:pt x="356357" y="3470616"/>
                      <a:pt x="327498" y="3611645"/>
                    </a:cubicBezTo>
                    <a:lnTo>
                      <a:pt x="321211" y="3674013"/>
                    </a:lnTo>
                    <a:lnTo>
                      <a:pt x="0" y="3674013"/>
                    </a:lnTo>
                    <a:lnTo>
                      <a:pt x="0" y="210238"/>
                    </a:lnTo>
                    <a:cubicBezTo>
                      <a:pt x="0" y="94127"/>
                      <a:pt x="94127" y="0"/>
                      <a:pt x="210238" y="0"/>
                    </a:cubicBezTo>
                    <a:lnTo>
                      <a:pt x="1051165" y="0"/>
                    </a:lnTo>
                    <a:cubicBezTo>
                      <a:pt x="1167276" y="0"/>
                      <a:pt x="1261403" y="94127"/>
                      <a:pt x="1261403" y="210238"/>
                    </a:cubicBezTo>
                    <a:close/>
                  </a:path>
                </a:pathLst>
              </a:cu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Left Bracket 12">
                <a:extLst>
                  <a:ext uri="{FF2B5EF4-FFF2-40B4-BE49-F238E27FC236}">
                    <a16:creationId xmlns:a16="http://schemas.microsoft.com/office/drawing/2014/main" id="{9A036B36-32C2-451B-BCB8-E0DF87143723}"/>
                  </a:ext>
                </a:extLst>
              </p:cNvPr>
              <p:cNvSpPr/>
              <p:nvPr/>
            </p:nvSpPr>
            <p:spPr>
              <a:xfrm>
                <a:off x="903184" y="1092183"/>
                <a:ext cx="3788898" cy="1434903"/>
              </a:xfrm>
              <a:custGeom>
                <a:avLst/>
                <a:gdLst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4" fmla="*/ 3674013 w 3674013"/>
                  <a:gd name="connsiteY4" fmla="*/ 1434903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4" fmla="*/ 3674013 w 3674013"/>
                  <a:gd name="connsiteY4" fmla="*/ 1434903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74013" h="1434903" stroke="0" extrusionOk="0">
                    <a:moveTo>
                      <a:pt x="3674013" y="1434903"/>
                    </a:moveTo>
                    <a:cubicBezTo>
                      <a:pt x="1644912" y="1434903"/>
                      <a:pt x="0" y="1416003"/>
                      <a:pt x="0" y="1392688"/>
                    </a:cubicBezTo>
                    <a:lnTo>
                      <a:pt x="0" y="42215"/>
                    </a:lnTo>
                    <a:cubicBezTo>
                      <a:pt x="0" y="18900"/>
                      <a:pt x="1644912" y="0"/>
                      <a:pt x="3674013" y="0"/>
                    </a:cubicBezTo>
                    <a:lnTo>
                      <a:pt x="3674013" y="1434903"/>
                    </a:lnTo>
                    <a:close/>
                  </a:path>
                  <a:path w="3674013" h="1434903" fill="none">
                    <a:moveTo>
                      <a:pt x="3674013" y="1434903"/>
                    </a:moveTo>
                    <a:cubicBezTo>
                      <a:pt x="1644912" y="1434903"/>
                      <a:pt x="0" y="1416003"/>
                      <a:pt x="0" y="1392688"/>
                    </a:cubicBezTo>
                    <a:lnTo>
                      <a:pt x="0" y="42215"/>
                    </a:lnTo>
                    <a:cubicBezTo>
                      <a:pt x="0" y="18900"/>
                      <a:pt x="1644912" y="0"/>
                      <a:pt x="3674013" y="0"/>
                    </a:cubicBezTo>
                  </a:path>
                </a:pathLst>
              </a:custGeom>
              <a:ln w="9525">
                <a:solidFill>
                  <a:schemeClr val="bg1">
                    <a:lumMod val="9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36A1819-B2E6-4463-837D-56D1EEC9E752}"/>
                  </a:ext>
                </a:extLst>
              </p:cNvPr>
              <p:cNvSpPr txBox="1"/>
              <p:nvPr/>
            </p:nvSpPr>
            <p:spPr>
              <a:xfrm>
                <a:off x="1050138" y="1053985"/>
                <a:ext cx="3189445" cy="176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88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1A816A-E3F0-4A4A-B1B0-5C678521436A}"/>
              </a:ext>
            </a:extLst>
          </p:cNvPr>
          <p:cNvSpPr/>
          <p:nvPr/>
        </p:nvSpPr>
        <p:spPr>
          <a:xfrm>
            <a:off x="114300" y="76201"/>
            <a:ext cx="11963400" cy="6657109"/>
          </a:xfrm>
          <a:prstGeom prst="rect">
            <a:avLst/>
          </a:prstGeom>
          <a:noFill/>
          <a:ln w="22225">
            <a:solidFill>
              <a:srgbClr val="3CA5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C2B136-324E-2132-50BA-1E3A16872D93}"/>
              </a:ext>
            </a:extLst>
          </p:cNvPr>
          <p:cNvSpPr/>
          <p:nvPr/>
        </p:nvSpPr>
        <p:spPr>
          <a:xfrm>
            <a:off x="1390360" y="1742671"/>
            <a:ext cx="904399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এ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পাঠ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শেষে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শিক্ষার্থীরা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-----------------------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5A4A9E-9FCD-909D-2915-7CB27298E496}"/>
              </a:ext>
            </a:extLst>
          </p:cNvPr>
          <p:cNvSpPr/>
          <p:nvPr/>
        </p:nvSpPr>
        <p:spPr>
          <a:xfrm>
            <a:off x="2819400" y="3103942"/>
            <a:ext cx="101923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২.১.১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সহজ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প্রশ্ন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শুনে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জবাব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/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উত্তর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দিতে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পারবে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  <a:endParaRPr lang="en-US" sz="4000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945A72C-B680-E539-08D4-29A88BC8D7B8}"/>
              </a:ext>
            </a:extLst>
          </p:cNvPr>
          <p:cNvSpPr/>
          <p:nvPr/>
        </p:nvSpPr>
        <p:spPr>
          <a:xfrm>
            <a:off x="2005961" y="3248275"/>
            <a:ext cx="511097" cy="3810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6764D3-F806-D4CF-EE78-1D8B341F9D05}"/>
              </a:ext>
            </a:extLst>
          </p:cNvPr>
          <p:cNvSpPr/>
          <p:nvPr/>
        </p:nvSpPr>
        <p:spPr>
          <a:xfrm>
            <a:off x="2819400" y="3714312"/>
            <a:ext cx="101923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৩.১.১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চিত্র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বা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সম্বলিত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বর্ণনা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শুনে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নিজের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মতো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করে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বলতে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পারবে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  <a:endParaRPr lang="en-US" sz="4000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155586D-F147-C0B4-EC8F-9908E60BD210}"/>
              </a:ext>
            </a:extLst>
          </p:cNvPr>
          <p:cNvSpPr/>
          <p:nvPr/>
        </p:nvSpPr>
        <p:spPr>
          <a:xfrm>
            <a:off x="2005961" y="3858645"/>
            <a:ext cx="511097" cy="3810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51E45B-E250-2C73-8C49-476051CFA156}"/>
              </a:ext>
            </a:extLst>
          </p:cNvPr>
          <p:cNvSpPr/>
          <p:nvPr/>
        </p:nvSpPr>
        <p:spPr>
          <a:xfrm>
            <a:off x="2819400" y="4384088"/>
            <a:ext cx="74489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৫.২.২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সরল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বাক্য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স্পষ্ট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ও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শুদ্ধভাবে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বলতে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পরবে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  <a:endParaRPr lang="en-US" sz="4000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96572FF-1B3E-4152-3FCE-0D6A14FC06B0}"/>
              </a:ext>
            </a:extLst>
          </p:cNvPr>
          <p:cNvSpPr/>
          <p:nvPr/>
        </p:nvSpPr>
        <p:spPr>
          <a:xfrm>
            <a:off x="2005961" y="4528421"/>
            <a:ext cx="511097" cy="3810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ADDE99-AB4E-DDB3-EB0B-B90FA82203A9}"/>
              </a:ext>
            </a:extLst>
          </p:cNvPr>
          <p:cNvSpPr/>
          <p:nvPr/>
        </p:nvSpPr>
        <p:spPr>
          <a:xfrm>
            <a:off x="2819400" y="5019791"/>
            <a:ext cx="101923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৭.১.১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চিত্র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/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/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ভিডিও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সংশ্লিষ্ট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প্রশ্নের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উত্তর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দিতে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পারবে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  <a:endParaRPr lang="en-US" sz="4000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9BD91B1-8AD5-462E-2A96-CE8B1C12A826}"/>
              </a:ext>
            </a:extLst>
          </p:cNvPr>
          <p:cNvSpPr/>
          <p:nvPr/>
        </p:nvSpPr>
        <p:spPr>
          <a:xfrm>
            <a:off x="2005961" y="5164124"/>
            <a:ext cx="511097" cy="3810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26192"/>
      </p:ext>
    </p:extLst>
  </p:cSld>
  <p:clrMapOvr>
    <a:masterClrMapping/>
  </p:clrMapOvr>
  <p:transition spd="slow">
    <p:push dir="d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1.48148E-6 L 0.24583 -0.00023 " pathEditMode="relative" rAng="0" ptsTypes="AA" p14:bounceEnd="50000">
                                          <p:cBhvr>
                                            <p:cTn id="6" dur="2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92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2" grpId="0" animBg="1"/>
          <p:bldP spid="14" grpId="0"/>
          <p:bldP spid="5" grpId="0"/>
          <p:bldP spid="10" grpId="0" animBg="1"/>
          <p:bldP spid="2" grpId="0"/>
          <p:bldP spid="3" grpId="0" animBg="1"/>
          <p:bldP spid="6" grpId="0"/>
          <p:bldP spid="7" grpId="0" animBg="1"/>
          <p:bldP spid="8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1.48148E-6 L 0.24583 -0.00023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92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2" grpId="0" animBg="1"/>
          <p:bldP spid="14" grpId="0"/>
          <p:bldP spid="5" grpId="0"/>
          <p:bldP spid="10" grpId="0" animBg="1"/>
          <p:bldP spid="2" grpId="0"/>
          <p:bldP spid="3" grpId="0" animBg="1"/>
          <p:bldP spid="6" grpId="0"/>
          <p:bldP spid="7" grpId="0" animBg="1"/>
          <p:bldP spid="8" grpId="0"/>
          <p:bldP spid="9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D31B98-DFE5-E46E-EAAD-79570D8D20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6" t="9533" r="6874" b="31455"/>
          <a:stretch/>
        </p:blipFill>
        <p:spPr>
          <a:xfrm>
            <a:off x="225428" y="863989"/>
            <a:ext cx="5620043" cy="2800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D5AFCE-0818-CF4F-C236-9246876C4F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22" b="78595" l="56699" r="95425">
                        <a14:foregroundMark x1="76634" y1="3922" x2="72059" y2="6046"/>
                        <a14:foregroundMark x1="81863" y1="30556" x2="74510" y2="46405"/>
                        <a14:foregroundMark x1="58660" y1="38399" x2="57026" y2="48856"/>
                        <a14:foregroundMark x1="86928" y1="53431" x2="83660" y2="69118"/>
                        <a14:foregroundMark x1="91013" y1="59477" x2="84967" y2="72876"/>
                        <a14:foregroundMark x1="91340" y1="63725" x2="92157" y2="78758"/>
                        <a14:foregroundMark x1="74837" y1="53431" x2="74837" y2="54412"/>
                        <a14:foregroundMark x1="59641" y1="34477" x2="58333" y2="34967"/>
                        <a14:foregroundMark x1="56863" y1="36765" x2="56699" y2="37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029" t="-1" b="24946"/>
          <a:stretch/>
        </p:blipFill>
        <p:spPr>
          <a:xfrm flipH="1">
            <a:off x="647978" y="1220466"/>
            <a:ext cx="3190286" cy="544557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457BF83-3A17-A02A-0173-4E55C5EF7F65}"/>
              </a:ext>
            </a:extLst>
          </p:cNvPr>
          <p:cNvGrpSpPr/>
          <p:nvPr/>
        </p:nvGrpSpPr>
        <p:grpSpPr>
          <a:xfrm>
            <a:off x="3246104" y="313993"/>
            <a:ext cx="3007586" cy="1528720"/>
            <a:chOff x="4505737" y="307954"/>
            <a:chExt cx="4784035" cy="2058793"/>
          </a:xfrm>
        </p:grpSpPr>
        <p:sp>
          <p:nvSpPr>
            <p:cNvPr id="12" name="Speech Bubble: Oval 11">
              <a:extLst>
                <a:ext uri="{FF2B5EF4-FFF2-40B4-BE49-F238E27FC236}">
                  <a16:creationId xmlns:a16="http://schemas.microsoft.com/office/drawing/2014/main" id="{B41EE712-EF1B-C641-340E-E794320FD5A6}"/>
                </a:ext>
              </a:extLst>
            </p:cNvPr>
            <p:cNvSpPr/>
            <p:nvPr/>
          </p:nvSpPr>
          <p:spPr>
            <a:xfrm>
              <a:off x="4505737" y="307954"/>
              <a:ext cx="4784035" cy="2058793"/>
            </a:xfrm>
            <a:prstGeom prst="wedgeEllipseCallout">
              <a:avLst>
                <a:gd name="adj1" fmla="val -69309"/>
                <a:gd name="adj2" fmla="val 34266"/>
              </a:avLst>
            </a:prstGeom>
            <a:solidFill>
              <a:srgbClr val="F26085"/>
            </a:solidFill>
            <a:ln w="28575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211FC7-A9B1-F8AB-192D-BDCF6728FAA9}"/>
                </a:ext>
              </a:extLst>
            </p:cNvPr>
            <p:cNvSpPr txBox="1"/>
            <p:nvPr/>
          </p:nvSpPr>
          <p:spPr>
            <a:xfrm>
              <a:off x="4755002" y="817485"/>
              <a:ext cx="4285503" cy="1284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আজ</a:t>
              </a:r>
              <a:r>
                <a:rPr lang="en-US" sz="2800" b="1" dirty="0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তোমরা</a:t>
              </a:r>
              <a:r>
                <a:rPr lang="en-US" sz="2800" b="1" dirty="0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কখন</a:t>
              </a:r>
              <a:r>
                <a:rPr lang="en-US" sz="2800" b="1" dirty="0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ঘুম</a:t>
              </a:r>
              <a:r>
                <a:rPr lang="en-US" sz="2800" b="1" dirty="0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থেকে</a:t>
              </a:r>
              <a:r>
                <a:rPr lang="en-US" sz="2800" b="1" dirty="0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উঠেছ</a:t>
              </a:r>
              <a:r>
                <a:rPr lang="en-US" sz="2800" b="1" dirty="0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?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2DC37D-9978-878D-1F12-572D79ECB914}"/>
              </a:ext>
            </a:extLst>
          </p:cNvPr>
          <p:cNvGrpSpPr/>
          <p:nvPr/>
        </p:nvGrpSpPr>
        <p:grpSpPr>
          <a:xfrm>
            <a:off x="2604412" y="997299"/>
            <a:ext cx="4697174" cy="1528720"/>
            <a:chOff x="3517020" y="418875"/>
            <a:chExt cx="6217823" cy="2832652"/>
          </a:xfrm>
        </p:grpSpPr>
        <p:sp>
          <p:nvSpPr>
            <p:cNvPr id="19" name="Speech Bubble: Oval 18">
              <a:extLst>
                <a:ext uri="{FF2B5EF4-FFF2-40B4-BE49-F238E27FC236}">
                  <a16:creationId xmlns:a16="http://schemas.microsoft.com/office/drawing/2014/main" id="{AE971151-81D8-D59F-30CA-E8F31DE6D639}"/>
                </a:ext>
              </a:extLst>
            </p:cNvPr>
            <p:cNvSpPr/>
            <p:nvPr/>
          </p:nvSpPr>
          <p:spPr>
            <a:xfrm>
              <a:off x="4257044" y="418875"/>
              <a:ext cx="4784035" cy="2832652"/>
            </a:xfrm>
            <a:prstGeom prst="wedgeEllipseCallout">
              <a:avLst>
                <a:gd name="adj1" fmla="val -63972"/>
                <a:gd name="adj2" fmla="val 44795"/>
              </a:avLst>
            </a:prstGeom>
            <a:solidFill>
              <a:srgbClr val="F26085"/>
            </a:solidFill>
            <a:ln w="28575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303F36-D49B-C2E5-173B-F25A68B6547F}"/>
                </a:ext>
              </a:extLst>
            </p:cNvPr>
            <p:cNvSpPr txBox="1"/>
            <p:nvPr/>
          </p:nvSpPr>
          <p:spPr>
            <a:xfrm>
              <a:off x="3517020" y="924341"/>
              <a:ext cx="6217823" cy="1351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ভোরে</a:t>
              </a:r>
              <a:r>
                <a:rPr lang="en-US" sz="2800" b="1" dirty="0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ঘুম</a:t>
              </a:r>
              <a:r>
                <a:rPr lang="en-US" sz="2800" b="1" dirty="0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থেকে</a:t>
              </a:r>
              <a:r>
                <a:rPr lang="en-US" sz="2800" b="1" dirty="0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উঠার</a:t>
              </a:r>
              <a:endParaRPr lang="en-US" sz="2800" b="1" dirty="0">
                <a:solidFill>
                  <a:schemeClr val="bg1"/>
                </a:solidFill>
                <a:latin typeface="NikoshLightBAN" panose="02000000000000000000" pitchFamily="2" charset="0"/>
                <a:cs typeface="NikoshLightBAN" panose="02000000000000000000" pitchFamily="2" charset="0"/>
              </a:endParaRPr>
            </a:p>
            <a:p>
              <a:pPr algn="ctr"/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পর</a:t>
              </a:r>
              <a:r>
                <a:rPr lang="en-US" sz="2800" b="1" dirty="0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কী</a:t>
              </a:r>
              <a:r>
                <a:rPr lang="en-US" sz="2800" b="1" dirty="0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কী</a:t>
              </a:r>
              <a:r>
                <a:rPr lang="en-US" sz="2800" b="1" dirty="0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কাজ</a:t>
              </a:r>
              <a:r>
                <a:rPr lang="en-US" sz="2800" b="1" dirty="0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করেছো</a:t>
              </a:r>
              <a:r>
                <a:rPr lang="en-US" sz="2800" b="1" dirty="0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?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4EA041B-578B-8350-AC41-19D3659738C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4"/>
          <a:stretch/>
        </p:blipFill>
        <p:spPr>
          <a:xfrm flipH="1">
            <a:off x="4749897" y="1663446"/>
            <a:ext cx="7518303" cy="54965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064017-2B03-CA22-2EAE-63B561B096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26208" y="2021980"/>
            <a:ext cx="8538622" cy="569241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DD6A1F3-874B-8126-5F9F-E5BEAC08879D}"/>
              </a:ext>
            </a:extLst>
          </p:cNvPr>
          <p:cNvGrpSpPr/>
          <p:nvPr/>
        </p:nvGrpSpPr>
        <p:grpSpPr>
          <a:xfrm flipH="1">
            <a:off x="8327162" y="1490786"/>
            <a:ext cx="2402407" cy="919120"/>
            <a:chOff x="4505737" y="307954"/>
            <a:chExt cx="4784035" cy="2058793"/>
          </a:xfrm>
        </p:grpSpPr>
        <p:sp>
          <p:nvSpPr>
            <p:cNvPr id="7" name="Speech Bubble: Oval 6">
              <a:extLst>
                <a:ext uri="{FF2B5EF4-FFF2-40B4-BE49-F238E27FC236}">
                  <a16:creationId xmlns:a16="http://schemas.microsoft.com/office/drawing/2014/main" id="{40DCA060-E3EF-A532-78F6-FE039617B7C8}"/>
                </a:ext>
              </a:extLst>
            </p:cNvPr>
            <p:cNvSpPr/>
            <p:nvPr/>
          </p:nvSpPr>
          <p:spPr>
            <a:xfrm>
              <a:off x="4505737" y="307954"/>
              <a:ext cx="4784035" cy="2058793"/>
            </a:xfrm>
            <a:prstGeom prst="wedgeEllipseCallout">
              <a:avLst>
                <a:gd name="adj1" fmla="val -51698"/>
                <a:gd name="adj2" fmla="val 121874"/>
              </a:avLst>
            </a:prstGeom>
            <a:solidFill>
              <a:srgbClr val="F26085"/>
            </a:solidFill>
            <a:ln w="28575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0248A2-399B-0BCA-0EBE-8F66F804C7A3}"/>
                </a:ext>
              </a:extLst>
            </p:cNvPr>
            <p:cNvSpPr txBox="1"/>
            <p:nvPr/>
          </p:nvSpPr>
          <p:spPr>
            <a:xfrm>
              <a:off x="4755002" y="817485"/>
              <a:ext cx="4285503" cy="70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খুব</a:t>
              </a:r>
              <a:r>
                <a:rPr lang="en-US" sz="2800" b="1" dirty="0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ভোরে</a:t>
              </a:r>
              <a:r>
                <a:rPr lang="en-US" sz="2800" b="1" dirty="0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আপা</a:t>
              </a:r>
              <a:endParaRPr lang="en-US" sz="2800" b="1" dirty="0">
                <a:solidFill>
                  <a:schemeClr val="bg1"/>
                </a:solidFill>
                <a:latin typeface="NikoshLightBAN" panose="02000000000000000000" pitchFamily="2" charset="0"/>
                <a:cs typeface="NikoshLightBAN" panose="02000000000000000000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924CB0-24D5-771B-1A6F-A9D7D9817779}"/>
              </a:ext>
            </a:extLst>
          </p:cNvPr>
          <p:cNvGrpSpPr/>
          <p:nvPr/>
        </p:nvGrpSpPr>
        <p:grpSpPr>
          <a:xfrm flipH="1">
            <a:off x="5494569" y="1878712"/>
            <a:ext cx="3614035" cy="1177522"/>
            <a:chOff x="4505737" y="307954"/>
            <a:chExt cx="4784035" cy="2058793"/>
          </a:xfrm>
        </p:grpSpPr>
        <p:sp>
          <p:nvSpPr>
            <p:cNvPr id="14" name="Speech Bubble: Oval 13">
              <a:extLst>
                <a:ext uri="{FF2B5EF4-FFF2-40B4-BE49-F238E27FC236}">
                  <a16:creationId xmlns:a16="http://schemas.microsoft.com/office/drawing/2014/main" id="{4500B2C6-73EF-DDB3-B994-53639DCED10A}"/>
                </a:ext>
              </a:extLst>
            </p:cNvPr>
            <p:cNvSpPr/>
            <p:nvPr/>
          </p:nvSpPr>
          <p:spPr>
            <a:xfrm>
              <a:off x="4505737" y="307954"/>
              <a:ext cx="4784035" cy="2058793"/>
            </a:xfrm>
            <a:prstGeom prst="wedgeEllipseCallout">
              <a:avLst>
                <a:gd name="adj1" fmla="val 22318"/>
                <a:gd name="adj2" fmla="val 86054"/>
              </a:avLst>
            </a:prstGeom>
            <a:solidFill>
              <a:srgbClr val="F26085"/>
            </a:solidFill>
            <a:ln w="28575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CCE221-6165-F4F7-3417-BC44D1319E90}"/>
                </a:ext>
              </a:extLst>
            </p:cNvPr>
            <p:cNvSpPr txBox="1"/>
            <p:nvPr/>
          </p:nvSpPr>
          <p:spPr>
            <a:xfrm>
              <a:off x="4755003" y="928413"/>
              <a:ext cx="4285503" cy="56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নাস্তা</a:t>
              </a:r>
              <a:r>
                <a:rPr lang="en-US" sz="2800" b="1" dirty="0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করেছি</a:t>
              </a:r>
              <a:r>
                <a:rPr lang="en-US" sz="2800" b="1" dirty="0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, </a:t>
              </a:r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ব্রাস</a:t>
              </a:r>
              <a:r>
                <a:rPr lang="en-US" sz="2800" b="1" dirty="0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করেছি</a:t>
              </a:r>
              <a:endParaRPr lang="en-US" sz="2800" b="1" dirty="0">
                <a:solidFill>
                  <a:schemeClr val="bg1"/>
                </a:solidFill>
                <a:latin typeface="NikoshLightBAN" panose="02000000000000000000" pitchFamily="2" charset="0"/>
                <a:cs typeface="NikoshLightBAN" panose="02000000000000000000" pitchFamily="2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85901925"/>
      </p:ext>
    </p:extLst>
  </p:cSld>
  <p:clrMapOvr>
    <a:masterClrMapping/>
  </p:clrMapOvr>
  <p:transition spd="slow" advTm="11882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6492193-EC16-AFE1-07CA-FC300F51DB26}"/>
              </a:ext>
            </a:extLst>
          </p:cNvPr>
          <p:cNvGrpSpPr/>
          <p:nvPr/>
        </p:nvGrpSpPr>
        <p:grpSpPr>
          <a:xfrm>
            <a:off x="47048" y="136823"/>
            <a:ext cx="12009008" cy="6702449"/>
            <a:chOff x="47048" y="136823"/>
            <a:chExt cx="12009008" cy="670244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0FAD24-10ED-E302-6374-946A9E4282C4}"/>
                </a:ext>
              </a:extLst>
            </p:cNvPr>
            <p:cNvGrpSpPr/>
            <p:nvPr/>
          </p:nvGrpSpPr>
          <p:grpSpPr>
            <a:xfrm>
              <a:off x="47048" y="2364342"/>
              <a:ext cx="3092327" cy="4474930"/>
              <a:chOff x="47048" y="2364342"/>
              <a:chExt cx="3092327" cy="447493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FE0E546-7211-5C22-86A0-F124256C33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96" y="6798314"/>
                <a:ext cx="298447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45F18E4-1FE3-EBB1-034E-AB24086FE778}"/>
                  </a:ext>
                </a:extLst>
              </p:cNvPr>
              <p:cNvGrpSpPr/>
              <p:nvPr/>
            </p:nvGrpSpPr>
            <p:grpSpPr>
              <a:xfrm>
                <a:off x="47048" y="2364342"/>
                <a:ext cx="3092327" cy="4474930"/>
                <a:chOff x="47048" y="2364342"/>
                <a:chExt cx="3092327" cy="4474930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50E769AB-A653-6B84-B457-853C9C5ACF46}"/>
                    </a:ext>
                  </a:extLst>
                </p:cNvPr>
                <p:cNvCxnSpPr/>
                <p:nvPr/>
              </p:nvCxnSpPr>
              <p:spPr>
                <a:xfrm>
                  <a:off x="87796" y="2455782"/>
                  <a:ext cx="0" cy="434559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E789DBB6-7B73-3B54-0067-4D3D34E224E6}"/>
                    </a:ext>
                  </a:extLst>
                </p:cNvPr>
                <p:cNvSpPr/>
                <p:nvPr/>
              </p:nvSpPr>
              <p:spPr>
                <a:xfrm>
                  <a:off x="47048" y="2364342"/>
                  <a:ext cx="91440" cy="9144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2F46DBDA-BEE8-47A9-8E07-E642815A5279}"/>
                    </a:ext>
                  </a:extLst>
                </p:cNvPr>
                <p:cNvSpPr/>
                <p:nvPr/>
              </p:nvSpPr>
              <p:spPr>
                <a:xfrm>
                  <a:off x="3047935" y="6747832"/>
                  <a:ext cx="91440" cy="9144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E140B5B-65FD-E46E-A398-508262B7B34C}"/>
                </a:ext>
              </a:extLst>
            </p:cNvPr>
            <p:cNvGrpSpPr/>
            <p:nvPr/>
          </p:nvGrpSpPr>
          <p:grpSpPr>
            <a:xfrm rot="5400000" flipV="1">
              <a:off x="7844102" y="-138203"/>
              <a:ext cx="3936927" cy="4486980"/>
              <a:chOff x="305758" y="2364342"/>
              <a:chExt cx="6449994" cy="448698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7221A59-2B90-AF6F-46D2-79A040956A6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511359" y="3658015"/>
                <a:ext cx="2" cy="62806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3ECBB08-FEFC-D7C2-596E-699AAD99C552}"/>
                  </a:ext>
                </a:extLst>
              </p:cNvPr>
              <p:cNvGrpSpPr/>
              <p:nvPr/>
            </p:nvGrpSpPr>
            <p:grpSpPr>
              <a:xfrm>
                <a:off x="305758" y="2364342"/>
                <a:ext cx="6449994" cy="4486980"/>
                <a:chOff x="305758" y="2364342"/>
                <a:chExt cx="6449994" cy="4486980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7A59AF7A-155F-25F0-88F1-B89E079B2293}"/>
                    </a:ext>
                  </a:extLst>
                </p:cNvPr>
                <p:cNvCxnSpPr/>
                <p:nvPr/>
              </p:nvCxnSpPr>
              <p:spPr>
                <a:xfrm>
                  <a:off x="371061" y="2452724"/>
                  <a:ext cx="0" cy="434559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8AE4455B-2226-F75C-2C39-C11483954FBA}"/>
                    </a:ext>
                  </a:extLst>
                </p:cNvPr>
                <p:cNvSpPr/>
                <p:nvPr/>
              </p:nvSpPr>
              <p:spPr>
                <a:xfrm>
                  <a:off x="305758" y="2364342"/>
                  <a:ext cx="149809" cy="9144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426476C1-DC08-3B3E-BB72-E191EBDE11B5}"/>
                    </a:ext>
                  </a:extLst>
                </p:cNvPr>
                <p:cNvSpPr/>
                <p:nvPr/>
              </p:nvSpPr>
              <p:spPr>
                <a:xfrm>
                  <a:off x="6605943" y="6759882"/>
                  <a:ext cx="149809" cy="9144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A3DE367-A0B2-2AB7-0D47-AD5BFA47C5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22" b="78595" l="56699" r="95425">
                        <a14:foregroundMark x1="76634" y1="3922" x2="72059" y2="6046"/>
                        <a14:foregroundMark x1="81863" y1="30556" x2="74510" y2="46405"/>
                        <a14:foregroundMark x1="58660" y1="38399" x2="57026" y2="48856"/>
                        <a14:foregroundMark x1="86928" y1="53431" x2="83660" y2="69118"/>
                        <a14:foregroundMark x1="91013" y1="59477" x2="84967" y2="72876"/>
                        <a14:foregroundMark x1="91340" y1="63725" x2="92157" y2="78758"/>
                        <a14:foregroundMark x1="74837" y1="53431" x2="74837" y2="54412"/>
                        <a14:foregroundMark x1="59641" y1="34477" x2="58333" y2="34967"/>
                        <a14:foregroundMark x1="56863" y1="36765" x2="56699" y2="37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029" t="-1" b="24946"/>
          <a:stretch/>
        </p:blipFill>
        <p:spPr>
          <a:xfrm flipH="1">
            <a:off x="4648200" y="1863551"/>
            <a:ext cx="2837024" cy="484258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3DF72DF-B552-1EC2-1806-3B53BED8B361}"/>
              </a:ext>
            </a:extLst>
          </p:cNvPr>
          <p:cNvGrpSpPr/>
          <p:nvPr/>
        </p:nvGrpSpPr>
        <p:grpSpPr>
          <a:xfrm>
            <a:off x="4518880" y="318291"/>
            <a:ext cx="1358013" cy="1481602"/>
            <a:chOff x="3040006" y="190172"/>
            <a:chExt cx="1358013" cy="148160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2BB4A79-8EDD-3BA3-834E-1B2D117F359E}"/>
                </a:ext>
              </a:extLst>
            </p:cNvPr>
            <p:cNvGrpSpPr/>
            <p:nvPr/>
          </p:nvGrpSpPr>
          <p:grpSpPr>
            <a:xfrm rot="20160980">
              <a:off x="3178533" y="190172"/>
              <a:ext cx="1196678" cy="1481602"/>
              <a:chOff x="1057013" y="3367098"/>
              <a:chExt cx="1600200" cy="1981200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6C9CFFF-5037-27A3-668E-2D14AD9531E2}"/>
                  </a:ext>
                </a:extLst>
              </p:cNvPr>
              <p:cNvSpPr/>
              <p:nvPr/>
            </p:nvSpPr>
            <p:spPr>
              <a:xfrm rot="10800000">
                <a:off x="1057013" y="3367098"/>
                <a:ext cx="1600200" cy="1981200"/>
              </a:xfrm>
              <a:custGeom>
                <a:avLst/>
                <a:gdLst>
                  <a:gd name="connsiteX0" fmla="*/ 800100 w 1600200"/>
                  <a:gd name="connsiteY0" fmla="*/ 1981200 h 1981200"/>
                  <a:gd name="connsiteX1" fmla="*/ 0 w 1600200"/>
                  <a:gd name="connsiteY1" fmla="*/ 1181100 h 1981200"/>
                  <a:gd name="connsiteX2" fmla="*/ 488665 w 1600200"/>
                  <a:gd name="connsiteY2" fmla="*/ 443876 h 1981200"/>
                  <a:gd name="connsiteX3" fmla="*/ 611361 w 1600200"/>
                  <a:gd name="connsiteY3" fmla="*/ 405789 h 1981200"/>
                  <a:gd name="connsiteX4" fmla="*/ 800100 w 1600200"/>
                  <a:gd name="connsiteY4" fmla="*/ 0 h 1981200"/>
                  <a:gd name="connsiteX5" fmla="*/ 988839 w 1600200"/>
                  <a:gd name="connsiteY5" fmla="*/ 405789 h 1981200"/>
                  <a:gd name="connsiteX6" fmla="*/ 1111535 w 1600200"/>
                  <a:gd name="connsiteY6" fmla="*/ 443876 h 1981200"/>
                  <a:gd name="connsiteX7" fmla="*/ 1600200 w 1600200"/>
                  <a:gd name="connsiteY7" fmla="*/ 1181100 h 1981200"/>
                  <a:gd name="connsiteX8" fmla="*/ 800100 w 1600200"/>
                  <a:gd name="connsiteY8" fmla="*/ 1981200 h 198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0200" h="1981200">
                    <a:moveTo>
                      <a:pt x="800100" y="1981200"/>
                    </a:moveTo>
                    <a:cubicBezTo>
                      <a:pt x="358217" y="1981200"/>
                      <a:pt x="0" y="1622983"/>
                      <a:pt x="0" y="1181100"/>
                    </a:cubicBezTo>
                    <a:cubicBezTo>
                      <a:pt x="0" y="849688"/>
                      <a:pt x="201497" y="565338"/>
                      <a:pt x="488665" y="443876"/>
                    </a:cubicBezTo>
                    <a:lnTo>
                      <a:pt x="611361" y="405789"/>
                    </a:lnTo>
                    <a:lnTo>
                      <a:pt x="800100" y="0"/>
                    </a:lnTo>
                    <a:lnTo>
                      <a:pt x="988839" y="405789"/>
                    </a:lnTo>
                    <a:lnTo>
                      <a:pt x="1111535" y="443876"/>
                    </a:lnTo>
                    <a:cubicBezTo>
                      <a:pt x="1398703" y="565338"/>
                      <a:pt x="1600200" y="849688"/>
                      <a:pt x="1600200" y="1181100"/>
                    </a:cubicBezTo>
                    <a:cubicBezTo>
                      <a:pt x="1600200" y="1622983"/>
                      <a:pt x="1241983" y="1981200"/>
                      <a:pt x="800100" y="1981200"/>
                    </a:cubicBezTo>
                    <a:close/>
                  </a:path>
                </a:pathLst>
              </a:custGeom>
              <a:solidFill>
                <a:srgbClr val="D5006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77E2521-F46B-BFEB-BD6F-6D9ED5F9B41A}"/>
                  </a:ext>
                </a:extLst>
              </p:cNvPr>
              <p:cNvSpPr/>
              <p:nvPr/>
            </p:nvSpPr>
            <p:spPr>
              <a:xfrm rot="277139">
                <a:off x="1171313" y="3481398"/>
                <a:ext cx="1371600" cy="137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B18752-3278-E397-06F5-1A97B3748922}"/>
                </a:ext>
              </a:extLst>
            </p:cNvPr>
            <p:cNvSpPr txBox="1"/>
            <p:nvPr/>
          </p:nvSpPr>
          <p:spPr>
            <a:xfrm>
              <a:off x="3040006" y="376542"/>
              <a:ext cx="13580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D5006A"/>
                  </a:solidFill>
                  <a:latin typeface="SutonnyMJ" pitchFamily="2" charset="0"/>
                </a:rPr>
                <a:t>স্কুলে</a:t>
              </a:r>
              <a:endParaRPr lang="en-US" sz="2400" b="1" dirty="0">
                <a:solidFill>
                  <a:srgbClr val="D5006A"/>
                </a:solidFill>
                <a:latin typeface="SutonnyMJ" pitchFamily="2" charset="0"/>
              </a:endParaRPr>
            </a:p>
            <a:p>
              <a:pPr algn="ctr"/>
              <a:r>
                <a:rPr lang="en-US" sz="2400" b="1" dirty="0" err="1">
                  <a:solidFill>
                    <a:srgbClr val="D5006A"/>
                  </a:solidFill>
                  <a:latin typeface="SutonnyMJ" pitchFamily="2" charset="0"/>
                </a:rPr>
                <a:t>আসি</a:t>
              </a:r>
              <a:endParaRPr lang="en-US" sz="2400" b="1" dirty="0">
                <a:solidFill>
                  <a:srgbClr val="D5006A"/>
                </a:solidFill>
                <a:latin typeface="SutonnyMJ" pitchFamily="2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3DE4ED0-D8A3-6E41-1611-2CE855565B52}"/>
              </a:ext>
            </a:extLst>
          </p:cNvPr>
          <p:cNvGrpSpPr/>
          <p:nvPr/>
        </p:nvGrpSpPr>
        <p:grpSpPr>
          <a:xfrm>
            <a:off x="6155597" y="258156"/>
            <a:ext cx="1358013" cy="1481602"/>
            <a:chOff x="4676723" y="130037"/>
            <a:chExt cx="1358013" cy="148160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624197D-9AFC-B8D2-B793-F85000E113A1}"/>
                </a:ext>
              </a:extLst>
            </p:cNvPr>
            <p:cNvGrpSpPr/>
            <p:nvPr/>
          </p:nvGrpSpPr>
          <p:grpSpPr>
            <a:xfrm rot="1416370">
              <a:off x="4733135" y="130037"/>
              <a:ext cx="1196678" cy="1481602"/>
              <a:chOff x="1057013" y="3367098"/>
              <a:chExt cx="1600200" cy="1981200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CD76BA-1CCE-B9DA-94B1-DC1A18B18B32}"/>
                  </a:ext>
                </a:extLst>
              </p:cNvPr>
              <p:cNvSpPr/>
              <p:nvPr/>
            </p:nvSpPr>
            <p:spPr>
              <a:xfrm rot="10800000">
                <a:off x="1057013" y="3367098"/>
                <a:ext cx="1600200" cy="1981200"/>
              </a:xfrm>
              <a:custGeom>
                <a:avLst/>
                <a:gdLst>
                  <a:gd name="connsiteX0" fmla="*/ 800100 w 1600200"/>
                  <a:gd name="connsiteY0" fmla="*/ 1981200 h 1981200"/>
                  <a:gd name="connsiteX1" fmla="*/ 0 w 1600200"/>
                  <a:gd name="connsiteY1" fmla="*/ 1181100 h 1981200"/>
                  <a:gd name="connsiteX2" fmla="*/ 488665 w 1600200"/>
                  <a:gd name="connsiteY2" fmla="*/ 443876 h 1981200"/>
                  <a:gd name="connsiteX3" fmla="*/ 611361 w 1600200"/>
                  <a:gd name="connsiteY3" fmla="*/ 405789 h 1981200"/>
                  <a:gd name="connsiteX4" fmla="*/ 800100 w 1600200"/>
                  <a:gd name="connsiteY4" fmla="*/ 0 h 1981200"/>
                  <a:gd name="connsiteX5" fmla="*/ 988839 w 1600200"/>
                  <a:gd name="connsiteY5" fmla="*/ 405789 h 1981200"/>
                  <a:gd name="connsiteX6" fmla="*/ 1111535 w 1600200"/>
                  <a:gd name="connsiteY6" fmla="*/ 443876 h 1981200"/>
                  <a:gd name="connsiteX7" fmla="*/ 1600200 w 1600200"/>
                  <a:gd name="connsiteY7" fmla="*/ 1181100 h 1981200"/>
                  <a:gd name="connsiteX8" fmla="*/ 800100 w 1600200"/>
                  <a:gd name="connsiteY8" fmla="*/ 1981200 h 198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0200" h="1981200">
                    <a:moveTo>
                      <a:pt x="800100" y="1981200"/>
                    </a:moveTo>
                    <a:cubicBezTo>
                      <a:pt x="358217" y="1981200"/>
                      <a:pt x="0" y="1622983"/>
                      <a:pt x="0" y="1181100"/>
                    </a:cubicBezTo>
                    <a:cubicBezTo>
                      <a:pt x="0" y="849688"/>
                      <a:pt x="201497" y="565338"/>
                      <a:pt x="488665" y="443876"/>
                    </a:cubicBezTo>
                    <a:lnTo>
                      <a:pt x="611361" y="405789"/>
                    </a:lnTo>
                    <a:lnTo>
                      <a:pt x="800100" y="0"/>
                    </a:lnTo>
                    <a:lnTo>
                      <a:pt x="988839" y="405789"/>
                    </a:lnTo>
                    <a:lnTo>
                      <a:pt x="1111535" y="443876"/>
                    </a:lnTo>
                    <a:cubicBezTo>
                      <a:pt x="1398703" y="565338"/>
                      <a:pt x="1600200" y="849688"/>
                      <a:pt x="1600200" y="1181100"/>
                    </a:cubicBezTo>
                    <a:cubicBezTo>
                      <a:pt x="1600200" y="1622983"/>
                      <a:pt x="1241983" y="1981200"/>
                      <a:pt x="800100" y="1981200"/>
                    </a:cubicBezTo>
                    <a:close/>
                  </a:path>
                </a:pathLst>
              </a:custGeom>
              <a:solidFill>
                <a:srgbClr val="159E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A01AEE94-D4C7-861E-2A65-123BCE1897D2}"/>
                  </a:ext>
                </a:extLst>
              </p:cNvPr>
              <p:cNvSpPr/>
              <p:nvPr/>
            </p:nvSpPr>
            <p:spPr>
              <a:xfrm>
                <a:off x="1171313" y="3481397"/>
                <a:ext cx="1371600" cy="137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E406CA-ACA9-7698-492A-3F2C0FA6380E}"/>
                </a:ext>
              </a:extLst>
            </p:cNvPr>
            <p:cNvSpPr txBox="1"/>
            <p:nvPr/>
          </p:nvSpPr>
          <p:spPr>
            <a:xfrm>
              <a:off x="4676723" y="343552"/>
              <a:ext cx="13580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159EF9"/>
                  </a:solidFill>
                  <a:latin typeface="SutonnyMJ" pitchFamily="2" charset="0"/>
                </a:rPr>
                <a:t>ক্লাস</a:t>
              </a:r>
              <a:endParaRPr lang="en-US" sz="2400" b="1" dirty="0">
                <a:solidFill>
                  <a:srgbClr val="159EF9"/>
                </a:solidFill>
                <a:latin typeface="SutonnyMJ" pitchFamily="2" charset="0"/>
              </a:endParaRPr>
            </a:p>
            <a:p>
              <a:pPr algn="ctr"/>
              <a:r>
                <a:rPr lang="en-US" sz="2400" b="1" dirty="0" err="1">
                  <a:solidFill>
                    <a:srgbClr val="159EF9"/>
                  </a:solidFill>
                  <a:latin typeface="SutonnyMJ" pitchFamily="2" charset="0"/>
                </a:rPr>
                <a:t>নিই</a:t>
              </a:r>
              <a:endParaRPr lang="en-US" sz="2400" b="1" dirty="0">
                <a:solidFill>
                  <a:srgbClr val="159EF9"/>
                </a:solidFill>
                <a:latin typeface="SutonnyMJ" pitchFamily="2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D1ECC13-342F-E8EB-EF04-1E4D6964E1F7}"/>
              </a:ext>
            </a:extLst>
          </p:cNvPr>
          <p:cNvGrpSpPr/>
          <p:nvPr/>
        </p:nvGrpSpPr>
        <p:grpSpPr>
          <a:xfrm>
            <a:off x="7165026" y="1070080"/>
            <a:ext cx="1531153" cy="1196678"/>
            <a:chOff x="5686152" y="941961"/>
            <a:chExt cx="1531153" cy="119667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69E5144-6A42-5820-9DE7-2A118F3512B4}"/>
                </a:ext>
              </a:extLst>
            </p:cNvPr>
            <p:cNvGrpSpPr/>
            <p:nvPr/>
          </p:nvGrpSpPr>
          <p:grpSpPr>
            <a:xfrm rot="3084347">
              <a:off x="5828614" y="799499"/>
              <a:ext cx="1196678" cy="1481602"/>
              <a:chOff x="1057013" y="3367098"/>
              <a:chExt cx="1600200" cy="1981200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5FBF67F-3B9A-1E69-CED3-265E8DC1499B}"/>
                  </a:ext>
                </a:extLst>
              </p:cNvPr>
              <p:cNvSpPr/>
              <p:nvPr/>
            </p:nvSpPr>
            <p:spPr>
              <a:xfrm rot="10800000">
                <a:off x="1057013" y="3367098"/>
                <a:ext cx="1600200" cy="1981200"/>
              </a:xfrm>
              <a:custGeom>
                <a:avLst/>
                <a:gdLst>
                  <a:gd name="connsiteX0" fmla="*/ 800100 w 1600200"/>
                  <a:gd name="connsiteY0" fmla="*/ 1981200 h 1981200"/>
                  <a:gd name="connsiteX1" fmla="*/ 0 w 1600200"/>
                  <a:gd name="connsiteY1" fmla="*/ 1181100 h 1981200"/>
                  <a:gd name="connsiteX2" fmla="*/ 488665 w 1600200"/>
                  <a:gd name="connsiteY2" fmla="*/ 443876 h 1981200"/>
                  <a:gd name="connsiteX3" fmla="*/ 611361 w 1600200"/>
                  <a:gd name="connsiteY3" fmla="*/ 405789 h 1981200"/>
                  <a:gd name="connsiteX4" fmla="*/ 800100 w 1600200"/>
                  <a:gd name="connsiteY4" fmla="*/ 0 h 1981200"/>
                  <a:gd name="connsiteX5" fmla="*/ 988839 w 1600200"/>
                  <a:gd name="connsiteY5" fmla="*/ 405789 h 1981200"/>
                  <a:gd name="connsiteX6" fmla="*/ 1111535 w 1600200"/>
                  <a:gd name="connsiteY6" fmla="*/ 443876 h 1981200"/>
                  <a:gd name="connsiteX7" fmla="*/ 1600200 w 1600200"/>
                  <a:gd name="connsiteY7" fmla="*/ 1181100 h 1981200"/>
                  <a:gd name="connsiteX8" fmla="*/ 800100 w 1600200"/>
                  <a:gd name="connsiteY8" fmla="*/ 1981200 h 198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0200" h="1981200">
                    <a:moveTo>
                      <a:pt x="800100" y="1981200"/>
                    </a:moveTo>
                    <a:cubicBezTo>
                      <a:pt x="358217" y="1981200"/>
                      <a:pt x="0" y="1622983"/>
                      <a:pt x="0" y="1181100"/>
                    </a:cubicBezTo>
                    <a:cubicBezTo>
                      <a:pt x="0" y="849688"/>
                      <a:pt x="201497" y="565338"/>
                      <a:pt x="488665" y="443876"/>
                    </a:cubicBezTo>
                    <a:lnTo>
                      <a:pt x="611361" y="405789"/>
                    </a:lnTo>
                    <a:lnTo>
                      <a:pt x="800100" y="0"/>
                    </a:lnTo>
                    <a:lnTo>
                      <a:pt x="988839" y="405789"/>
                    </a:lnTo>
                    <a:lnTo>
                      <a:pt x="1111535" y="443876"/>
                    </a:lnTo>
                    <a:cubicBezTo>
                      <a:pt x="1398703" y="565338"/>
                      <a:pt x="1600200" y="849688"/>
                      <a:pt x="1600200" y="1181100"/>
                    </a:cubicBezTo>
                    <a:cubicBezTo>
                      <a:pt x="1600200" y="1622983"/>
                      <a:pt x="1241983" y="1981200"/>
                      <a:pt x="800100" y="1981200"/>
                    </a:cubicBezTo>
                    <a:close/>
                  </a:path>
                </a:pathLst>
              </a:custGeom>
              <a:solidFill>
                <a:srgbClr val="A444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F25F006-7B07-88AF-D347-BFA01DCB7827}"/>
                  </a:ext>
                </a:extLst>
              </p:cNvPr>
              <p:cNvSpPr/>
              <p:nvPr/>
            </p:nvSpPr>
            <p:spPr>
              <a:xfrm>
                <a:off x="1171313" y="3481397"/>
                <a:ext cx="1371600" cy="137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314B734-109C-F3FD-62C8-014097531365}"/>
                </a:ext>
              </a:extLst>
            </p:cNvPr>
            <p:cNvSpPr txBox="1"/>
            <p:nvPr/>
          </p:nvSpPr>
          <p:spPr>
            <a:xfrm>
              <a:off x="5859292" y="1091842"/>
              <a:ext cx="13580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A4447E"/>
                  </a:solidFill>
                  <a:latin typeface="SutonnyMJ" pitchFamily="2" charset="0"/>
                </a:rPr>
                <a:t>রান্না</a:t>
              </a:r>
              <a:endParaRPr lang="en-US" sz="2400" b="1" dirty="0">
                <a:solidFill>
                  <a:srgbClr val="A4447E"/>
                </a:solidFill>
                <a:latin typeface="SutonnyMJ" pitchFamily="2" charset="0"/>
              </a:endParaRPr>
            </a:p>
            <a:p>
              <a:pPr algn="ctr"/>
              <a:r>
                <a:rPr lang="en-US" sz="2400" b="1" dirty="0" err="1">
                  <a:solidFill>
                    <a:srgbClr val="A4447E"/>
                  </a:solidFill>
                  <a:latin typeface="SutonnyMJ" pitchFamily="2" charset="0"/>
                </a:rPr>
                <a:t>করি</a:t>
              </a:r>
              <a:endParaRPr lang="en-US" sz="2400" b="1" dirty="0">
                <a:solidFill>
                  <a:srgbClr val="A4447E"/>
                </a:solidFill>
                <a:latin typeface="SutonnyMJ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4C85ABA-FBCE-967B-5927-5B5742B14F80}"/>
              </a:ext>
            </a:extLst>
          </p:cNvPr>
          <p:cNvGrpSpPr/>
          <p:nvPr/>
        </p:nvGrpSpPr>
        <p:grpSpPr>
          <a:xfrm>
            <a:off x="7893393" y="2232322"/>
            <a:ext cx="1563944" cy="1196678"/>
            <a:chOff x="6414519" y="2104203"/>
            <a:chExt cx="1563944" cy="1196678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3CDF3A1-2BC1-5FBD-884A-51279A738A5D}"/>
                </a:ext>
              </a:extLst>
            </p:cNvPr>
            <p:cNvGrpSpPr/>
            <p:nvPr/>
          </p:nvGrpSpPr>
          <p:grpSpPr>
            <a:xfrm rot="4538771">
              <a:off x="6556981" y="1961741"/>
              <a:ext cx="1196678" cy="1481602"/>
              <a:chOff x="1057013" y="3367098"/>
              <a:chExt cx="1600200" cy="1981200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B3DCCF4-7945-F63F-BD45-D52F2089F0BB}"/>
                  </a:ext>
                </a:extLst>
              </p:cNvPr>
              <p:cNvSpPr/>
              <p:nvPr/>
            </p:nvSpPr>
            <p:spPr>
              <a:xfrm rot="10800000">
                <a:off x="1057013" y="3367098"/>
                <a:ext cx="1600200" cy="1981200"/>
              </a:xfrm>
              <a:custGeom>
                <a:avLst/>
                <a:gdLst>
                  <a:gd name="connsiteX0" fmla="*/ 800100 w 1600200"/>
                  <a:gd name="connsiteY0" fmla="*/ 1981200 h 1981200"/>
                  <a:gd name="connsiteX1" fmla="*/ 0 w 1600200"/>
                  <a:gd name="connsiteY1" fmla="*/ 1181100 h 1981200"/>
                  <a:gd name="connsiteX2" fmla="*/ 488665 w 1600200"/>
                  <a:gd name="connsiteY2" fmla="*/ 443876 h 1981200"/>
                  <a:gd name="connsiteX3" fmla="*/ 611361 w 1600200"/>
                  <a:gd name="connsiteY3" fmla="*/ 405789 h 1981200"/>
                  <a:gd name="connsiteX4" fmla="*/ 800100 w 1600200"/>
                  <a:gd name="connsiteY4" fmla="*/ 0 h 1981200"/>
                  <a:gd name="connsiteX5" fmla="*/ 988839 w 1600200"/>
                  <a:gd name="connsiteY5" fmla="*/ 405789 h 1981200"/>
                  <a:gd name="connsiteX6" fmla="*/ 1111535 w 1600200"/>
                  <a:gd name="connsiteY6" fmla="*/ 443876 h 1981200"/>
                  <a:gd name="connsiteX7" fmla="*/ 1600200 w 1600200"/>
                  <a:gd name="connsiteY7" fmla="*/ 1181100 h 1981200"/>
                  <a:gd name="connsiteX8" fmla="*/ 800100 w 1600200"/>
                  <a:gd name="connsiteY8" fmla="*/ 1981200 h 198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0200" h="1981200">
                    <a:moveTo>
                      <a:pt x="800100" y="1981200"/>
                    </a:moveTo>
                    <a:cubicBezTo>
                      <a:pt x="358217" y="1981200"/>
                      <a:pt x="0" y="1622983"/>
                      <a:pt x="0" y="1181100"/>
                    </a:cubicBezTo>
                    <a:cubicBezTo>
                      <a:pt x="0" y="849688"/>
                      <a:pt x="201497" y="565338"/>
                      <a:pt x="488665" y="443876"/>
                    </a:cubicBezTo>
                    <a:lnTo>
                      <a:pt x="611361" y="405789"/>
                    </a:lnTo>
                    <a:lnTo>
                      <a:pt x="800100" y="0"/>
                    </a:lnTo>
                    <a:lnTo>
                      <a:pt x="988839" y="405789"/>
                    </a:lnTo>
                    <a:lnTo>
                      <a:pt x="1111535" y="443876"/>
                    </a:lnTo>
                    <a:cubicBezTo>
                      <a:pt x="1398703" y="565338"/>
                      <a:pt x="1600200" y="849688"/>
                      <a:pt x="1600200" y="1181100"/>
                    </a:cubicBezTo>
                    <a:cubicBezTo>
                      <a:pt x="1600200" y="1622983"/>
                      <a:pt x="1241983" y="1981200"/>
                      <a:pt x="800100" y="1981200"/>
                    </a:cubicBezTo>
                    <a:close/>
                  </a:path>
                </a:pathLst>
              </a:custGeom>
              <a:solidFill>
                <a:srgbClr val="EF980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501E852-37F3-612C-08F0-66161B20DDAF}"/>
                  </a:ext>
                </a:extLst>
              </p:cNvPr>
              <p:cNvSpPr/>
              <p:nvPr/>
            </p:nvSpPr>
            <p:spPr>
              <a:xfrm>
                <a:off x="1171313" y="3481397"/>
                <a:ext cx="1371600" cy="137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1617A04-D543-E807-ACB2-32DB03FA34FB}"/>
                </a:ext>
              </a:extLst>
            </p:cNvPr>
            <p:cNvSpPr txBox="1"/>
            <p:nvPr/>
          </p:nvSpPr>
          <p:spPr>
            <a:xfrm>
              <a:off x="6620450" y="2250843"/>
              <a:ext cx="13580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EF9804"/>
                  </a:solidFill>
                  <a:latin typeface="SutonnyMJ" pitchFamily="2" charset="0"/>
                </a:rPr>
                <a:t>নিজে</a:t>
              </a:r>
              <a:endParaRPr lang="en-US" sz="2400" b="1" dirty="0">
                <a:solidFill>
                  <a:srgbClr val="EF9804"/>
                </a:solidFill>
                <a:latin typeface="SutonnyMJ" pitchFamily="2" charset="0"/>
              </a:endParaRPr>
            </a:p>
            <a:p>
              <a:pPr algn="ctr"/>
              <a:r>
                <a:rPr lang="en-US" sz="2400" b="1" dirty="0" err="1">
                  <a:solidFill>
                    <a:srgbClr val="EF9804"/>
                  </a:solidFill>
                  <a:latin typeface="SutonnyMJ" pitchFamily="2" charset="0"/>
                </a:rPr>
                <a:t>পড়ি</a:t>
              </a:r>
              <a:endParaRPr lang="en-US" sz="2400" b="1" dirty="0">
                <a:solidFill>
                  <a:srgbClr val="EF9804"/>
                </a:solidFill>
                <a:latin typeface="SutonnyMJ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F66FEF1-9506-8DC6-0E46-C7DD948DE643}"/>
              </a:ext>
            </a:extLst>
          </p:cNvPr>
          <p:cNvGrpSpPr/>
          <p:nvPr/>
        </p:nvGrpSpPr>
        <p:grpSpPr>
          <a:xfrm>
            <a:off x="7880981" y="3672823"/>
            <a:ext cx="1555110" cy="1196678"/>
            <a:chOff x="6402107" y="3544704"/>
            <a:chExt cx="1555110" cy="119667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39D5AA3-FAC7-4352-754A-140B650616F4}"/>
                </a:ext>
              </a:extLst>
            </p:cNvPr>
            <p:cNvGrpSpPr/>
            <p:nvPr/>
          </p:nvGrpSpPr>
          <p:grpSpPr>
            <a:xfrm rot="6179661">
              <a:off x="6544569" y="3402242"/>
              <a:ext cx="1196678" cy="1481602"/>
              <a:chOff x="1057013" y="3367098"/>
              <a:chExt cx="1600200" cy="1981200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BCA2452-85BB-7FFF-8C4E-6C4C79D63564}"/>
                  </a:ext>
                </a:extLst>
              </p:cNvPr>
              <p:cNvSpPr/>
              <p:nvPr/>
            </p:nvSpPr>
            <p:spPr>
              <a:xfrm rot="10800000">
                <a:off x="1057013" y="3367098"/>
                <a:ext cx="1600200" cy="1981200"/>
              </a:xfrm>
              <a:custGeom>
                <a:avLst/>
                <a:gdLst>
                  <a:gd name="connsiteX0" fmla="*/ 800100 w 1600200"/>
                  <a:gd name="connsiteY0" fmla="*/ 1981200 h 1981200"/>
                  <a:gd name="connsiteX1" fmla="*/ 0 w 1600200"/>
                  <a:gd name="connsiteY1" fmla="*/ 1181100 h 1981200"/>
                  <a:gd name="connsiteX2" fmla="*/ 488665 w 1600200"/>
                  <a:gd name="connsiteY2" fmla="*/ 443876 h 1981200"/>
                  <a:gd name="connsiteX3" fmla="*/ 611361 w 1600200"/>
                  <a:gd name="connsiteY3" fmla="*/ 405789 h 1981200"/>
                  <a:gd name="connsiteX4" fmla="*/ 800100 w 1600200"/>
                  <a:gd name="connsiteY4" fmla="*/ 0 h 1981200"/>
                  <a:gd name="connsiteX5" fmla="*/ 988839 w 1600200"/>
                  <a:gd name="connsiteY5" fmla="*/ 405789 h 1981200"/>
                  <a:gd name="connsiteX6" fmla="*/ 1111535 w 1600200"/>
                  <a:gd name="connsiteY6" fmla="*/ 443876 h 1981200"/>
                  <a:gd name="connsiteX7" fmla="*/ 1600200 w 1600200"/>
                  <a:gd name="connsiteY7" fmla="*/ 1181100 h 1981200"/>
                  <a:gd name="connsiteX8" fmla="*/ 800100 w 1600200"/>
                  <a:gd name="connsiteY8" fmla="*/ 1981200 h 198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0200" h="1981200">
                    <a:moveTo>
                      <a:pt x="800100" y="1981200"/>
                    </a:moveTo>
                    <a:cubicBezTo>
                      <a:pt x="358217" y="1981200"/>
                      <a:pt x="0" y="1622983"/>
                      <a:pt x="0" y="1181100"/>
                    </a:cubicBezTo>
                    <a:cubicBezTo>
                      <a:pt x="0" y="849688"/>
                      <a:pt x="201497" y="565338"/>
                      <a:pt x="488665" y="443876"/>
                    </a:cubicBezTo>
                    <a:lnTo>
                      <a:pt x="611361" y="405789"/>
                    </a:lnTo>
                    <a:lnTo>
                      <a:pt x="800100" y="0"/>
                    </a:lnTo>
                    <a:lnTo>
                      <a:pt x="988839" y="405789"/>
                    </a:lnTo>
                    <a:lnTo>
                      <a:pt x="1111535" y="443876"/>
                    </a:lnTo>
                    <a:cubicBezTo>
                      <a:pt x="1398703" y="565338"/>
                      <a:pt x="1600200" y="849688"/>
                      <a:pt x="1600200" y="1181100"/>
                    </a:cubicBezTo>
                    <a:cubicBezTo>
                      <a:pt x="1600200" y="1622983"/>
                      <a:pt x="1241983" y="1981200"/>
                      <a:pt x="800100" y="1981200"/>
                    </a:cubicBezTo>
                    <a:close/>
                  </a:path>
                </a:pathLst>
              </a:custGeom>
              <a:solidFill>
                <a:srgbClr val="D63E0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70A4157-8E23-4762-2E6E-4C979866A7C2}"/>
                  </a:ext>
                </a:extLst>
              </p:cNvPr>
              <p:cNvSpPr/>
              <p:nvPr/>
            </p:nvSpPr>
            <p:spPr>
              <a:xfrm>
                <a:off x="1171313" y="3481397"/>
                <a:ext cx="1371600" cy="137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9E45391-FA61-4B72-29C3-C16346E84CA8}"/>
                </a:ext>
              </a:extLst>
            </p:cNvPr>
            <p:cNvSpPr txBox="1"/>
            <p:nvPr/>
          </p:nvSpPr>
          <p:spPr>
            <a:xfrm>
              <a:off x="6599204" y="3810214"/>
              <a:ext cx="13580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D63E02"/>
                  </a:solidFill>
                  <a:latin typeface="SutonnyMJ" pitchFamily="2" charset="0"/>
                </a:rPr>
                <a:t>টিভি</a:t>
              </a:r>
              <a:endParaRPr lang="en-US" sz="2400" b="1" dirty="0">
                <a:solidFill>
                  <a:srgbClr val="D63E02"/>
                </a:solidFill>
                <a:latin typeface="SutonnyMJ" pitchFamily="2" charset="0"/>
              </a:endParaRPr>
            </a:p>
            <a:p>
              <a:pPr algn="ctr"/>
              <a:r>
                <a:rPr lang="en-US" sz="2400" b="1" dirty="0" err="1">
                  <a:solidFill>
                    <a:srgbClr val="D63E02"/>
                  </a:solidFill>
                  <a:latin typeface="SutonnyMJ" pitchFamily="2" charset="0"/>
                </a:rPr>
                <a:t>দেখি</a:t>
              </a:r>
              <a:endParaRPr lang="en-US" sz="2400" b="1" dirty="0">
                <a:solidFill>
                  <a:srgbClr val="D63E02"/>
                </a:solidFill>
                <a:latin typeface="SutonnyMJ" pitchFamily="2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6691211-3EED-CC4D-95E0-04F3497DCD87}"/>
              </a:ext>
            </a:extLst>
          </p:cNvPr>
          <p:cNvGrpSpPr/>
          <p:nvPr/>
        </p:nvGrpSpPr>
        <p:grpSpPr>
          <a:xfrm>
            <a:off x="7257304" y="4810511"/>
            <a:ext cx="1534858" cy="1196678"/>
            <a:chOff x="5778430" y="4682392"/>
            <a:chExt cx="1534858" cy="1196678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793192C-D127-EC31-E33D-71618BC99004}"/>
                </a:ext>
              </a:extLst>
            </p:cNvPr>
            <p:cNvGrpSpPr/>
            <p:nvPr/>
          </p:nvGrpSpPr>
          <p:grpSpPr>
            <a:xfrm rot="7663664">
              <a:off x="5920892" y="4539930"/>
              <a:ext cx="1196678" cy="1481602"/>
              <a:chOff x="1057013" y="3367098"/>
              <a:chExt cx="1600200" cy="1981200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CE0D0109-12F5-C7C4-AB34-FF1401349C0B}"/>
                  </a:ext>
                </a:extLst>
              </p:cNvPr>
              <p:cNvSpPr/>
              <p:nvPr/>
            </p:nvSpPr>
            <p:spPr>
              <a:xfrm rot="10800000">
                <a:off x="1057013" y="3367098"/>
                <a:ext cx="1600200" cy="1981200"/>
              </a:xfrm>
              <a:custGeom>
                <a:avLst/>
                <a:gdLst>
                  <a:gd name="connsiteX0" fmla="*/ 800100 w 1600200"/>
                  <a:gd name="connsiteY0" fmla="*/ 1981200 h 1981200"/>
                  <a:gd name="connsiteX1" fmla="*/ 0 w 1600200"/>
                  <a:gd name="connsiteY1" fmla="*/ 1181100 h 1981200"/>
                  <a:gd name="connsiteX2" fmla="*/ 488665 w 1600200"/>
                  <a:gd name="connsiteY2" fmla="*/ 443876 h 1981200"/>
                  <a:gd name="connsiteX3" fmla="*/ 611361 w 1600200"/>
                  <a:gd name="connsiteY3" fmla="*/ 405789 h 1981200"/>
                  <a:gd name="connsiteX4" fmla="*/ 800100 w 1600200"/>
                  <a:gd name="connsiteY4" fmla="*/ 0 h 1981200"/>
                  <a:gd name="connsiteX5" fmla="*/ 988839 w 1600200"/>
                  <a:gd name="connsiteY5" fmla="*/ 405789 h 1981200"/>
                  <a:gd name="connsiteX6" fmla="*/ 1111535 w 1600200"/>
                  <a:gd name="connsiteY6" fmla="*/ 443876 h 1981200"/>
                  <a:gd name="connsiteX7" fmla="*/ 1600200 w 1600200"/>
                  <a:gd name="connsiteY7" fmla="*/ 1181100 h 1981200"/>
                  <a:gd name="connsiteX8" fmla="*/ 800100 w 1600200"/>
                  <a:gd name="connsiteY8" fmla="*/ 1981200 h 198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0200" h="1981200">
                    <a:moveTo>
                      <a:pt x="800100" y="1981200"/>
                    </a:moveTo>
                    <a:cubicBezTo>
                      <a:pt x="358217" y="1981200"/>
                      <a:pt x="0" y="1622983"/>
                      <a:pt x="0" y="1181100"/>
                    </a:cubicBezTo>
                    <a:cubicBezTo>
                      <a:pt x="0" y="849688"/>
                      <a:pt x="201497" y="565338"/>
                      <a:pt x="488665" y="443876"/>
                    </a:cubicBezTo>
                    <a:lnTo>
                      <a:pt x="611361" y="405789"/>
                    </a:lnTo>
                    <a:lnTo>
                      <a:pt x="800100" y="0"/>
                    </a:lnTo>
                    <a:lnTo>
                      <a:pt x="988839" y="405789"/>
                    </a:lnTo>
                    <a:lnTo>
                      <a:pt x="1111535" y="443876"/>
                    </a:lnTo>
                    <a:cubicBezTo>
                      <a:pt x="1398703" y="565338"/>
                      <a:pt x="1600200" y="849688"/>
                      <a:pt x="1600200" y="1181100"/>
                    </a:cubicBezTo>
                    <a:cubicBezTo>
                      <a:pt x="1600200" y="1622983"/>
                      <a:pt x="1241983" y="1981200"/>
                      <a:pt x="800100" y="1981200"/>
                    </a:cubicBezTo>
                    <a:close/>
                  </a:path>
                </a:pathLst>
              </a:custGeom>
              <a:solidFill>
                <a:srgbClr val="D8006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6A13833D-F363-7AFA-CDE0-4CFFC2CB8F4D}"/>
                  </a:ext>
                </a:extLst>
              </p:cNvPr>
              <p:cNvSpPr/>
              <p:nvPr/>
            </p:nvSpPr>
            <p:spPr>
              <a:xfrm>
                <a:off x="1171313" y="3481397"/>
                <a:ext cx="1371600" cy="137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531F169-EAB3-5312-0E55-49E98069C2AD}"/>
                </a:ext>
              </a:extLst>
            </p:cNvPr>
            <p:cNvSpPr txBox="1"/>
            <p:nvPr/>
          </p:nvSpPr>
          <p:spPr>
            <a:xfrm>
              <a:off x="5955275" y="5011393"/>
              <a:ext cx="13580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D8006F"/>
                  </a:solidFill>
                  <a:latin typeface="SutonnyMJ" pitchFamily="2" charset="0"/>
                </a:rPr>
                <a:t>ঘুমাতে</a:t>
              </a:r>
              <a:endParaRPr lang="en-US" sz="2400" b="1" dirty="0">
                <a:solidFill>
                  <a:srgbClr val="D8006F"/>
                </a:solidFill>
                <a:latin typeface="SutonnyMJ" pitchFamily="2" charset="0"/>
              </a:endParaRPr>
            </a:p>
            <a:p>
              <a:pPr algn="ctr"/>
              <a:r>
                <a:rPr lang="en-US" sz="2400" b="1" dirty="0" err="1">
                  <a:solidFill>
                    <a:srgbClr val="D8006F"/>
                  </a:solidFill>
                  <a:latin typeface="SutonnyMJ" pitchFamily="2" charset="0"/>
                </a:rPr>
                <a:t>যাই</a:t>
              </a:r>
              <a:endParaRPr lang="en-US" sz="2400" b="1" dirty="0">
                <a:solidFill>
                  <a:srgbClr val="D8006F"/>
                </a:solidFill>
                <a:latin typeface="SutonnyMJ" pitchFamily="2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169022F-5ECF-3241-FEFA-A45D1973E26E}"/>
              </a:ext>
            </a:extLst>
          </p:cNvPr>
          <p:cNvGrpSpPr/>
          <p:nvPr/>
        </p:nvGrpSpPr>
        <p:grpSpPr>
          <a:xfrm>
            <a:off x="3448827" y="4705204"/>
            <a:ext cx="1380088" cy="1481602"/>
            <a:chOff x="1969953" y="4577085"/>
            <a:chExt cx="1380088" cy="1481602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7928C34-E721-684D-0B36-BF97ABCC35D3}"/>
                </a:ext>
              </a:extLst>
            </p:cNvPr>
            <p:cNvGrpSpPr/>
            <p:nvPr/>
          </p:nvGrpSpPr>
          <p:grpSpPr>
            <a:xfrm rot="13323355">
              <a:off x="2153363" y="4577085"/>
              <a:ext cx="1196678" cy="1481602"/>
              <a:chOff x="1057013" y="3367098"/>
              <a:chExt cx="1600200" cy="1981200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686F246-B7FD-1FE0-FCDB-42EE18FBD41C}"/>
                  </a:ext>
                </a:extLst>
              </p:cNvPr>
              <p:cNvSpPr/>
              <p:nvPr/>
            </p:nvSpPr>
            <p:spPr>
              <a:xfrm rot="10800000">
                <a:off x="1057013" y="3367098"/>
                <a:ext cx="1600200" cy="1981200"/>
              </a:xfrm>
              <a:custGeom>
                <a:avLst/>
                <a:gdLst>
                  <a:gd name="connsiteX0" fmla="*/ 800100 w 1600200"/>
                  <a:gd name="connsiteY0" fmla="*/ 1981200 h 1981200"/>
                  <a:gd name="connsiteX1" fmla="*/ 0 w 1600200"/>
                  <a:gd name="connsiteY1" fmla="*/ 1181100 h 1981200"/>
                  <a:gd name="connsiteX2" fmla="*/ 488665 w 1600200"/>
                  <a:gd name="connsiteY2" fmla="*/ 443876 h 1981200"/>
                  <a:gd name="connsiteX3" fmla="*/ 611361 w 1600200"/>
                  <a:gd name="connsiteY3" fmla="*/ 405789 h 1981200"/>
                  <a:gd name="connsiteX4" fmla="*/ 800100 w 1600200"/>
                  <a:gd name="connsiteY4" fmla="*/ 0 h 1981200"/>
                  <a:gd name="connsiteX5" fmla="*/ 988839 w 1600200"/>
                  <a:gd name="connsiteY5" fmla="*/ 405789 h 1981200"/>
                  <a:gd name="connsiteX6" fmla="*/ 1111535 w 1600200"/>
                  <a:gd name="connsiteY6" fmla="*/ 443876 h 1981200"/>
                  <a:gd name="connsiteX7" fmla="*/ 1600200 w 1600200"/>
                  <a:gd name="connsiteY7" fmla="*/ 1181100 h 1981200"/>
                  <a:gd name="connsiteX8" fmla="*/ 800100 w 1600200"/>
                  <a:gd name="connsiteY8" fmla="*/ 1981200 h 198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0200" h="1981200">
                    <a:moveTo>
                      <a:pt x="800100" y="1981200"/>
                    </a:moveTo>
                    <a:cubicBezTo>
                      <a:pt x="358217" y="1981200"/>
                      <a:pt x="0" y="1622983"/>
                      <a:pt x="0" y="1181100"/>
                    </a:cubicBezTo>
                    <a:cubicBezTo>
                      <a:pt x="0" y="849688"/>
                      <a:pt x="201497" y="565338"/>
                      <a:pt x="488665" y="443876"/>
                    </a:cubicBezTo>
                    <a:lnTo>
                      <a:pt x="611361" y="405789"/>
                    </a:lnTo>
                    <a:lnTo>
                      <a:pt x="800100" y="0"/>
                    </a:lnTo>
                    <a:lnTo>
                      <a:pt x="988839" y="405789"/>
                    </a:lnTo>
                    <a:lnTo>
                      <a:pt x="1111535" y="443876"/>
                    </a:lnTo>
                    <a:cubicBezTo>
                      <a:pt x="1398703" y="565338"/>
                      <a:pt x="1600200" y="849688"/>
                      <a:pt x="1600200" y="1181100"/>
                    </a:cubicBezTo>
                    <a:cubicBezTo>
                      <a:pt x="1600200" y="1622983"/>
                      <a:pt x="1241983" y="1981200"/>
                      <a:pt x="800100" y="1981200"/>
                    </a:cubicBezTo>
                    <a:close/>
                  </a:path>
                </a:pathLst>
              </a:custGeom>
              <a:solidFill>
                <a:srgbClr val="5F77A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1CEE894-0DF1-2283-AE67-660FE44D5F29}"/>
                  </a:ext>
                </a:extLst>
              </p:cNvPr>
              <p:cNvSpPr/>
              <p:nvPr/>
            </p:nvSpPr>
            <p:spPr>
              <a:xfrm>
                <a:off x="1171313" y="3481397"/>
                <a:ext cx="1371600" cy="137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4CADC67-C3D9-ABF9-E79A-DF9F389AE4FB}"/>
                </a:ext>
              </a:extLst>
            </p:cNvPr>
            <p:cNvSpPr txBox="1"/>
            <p:nvPr/>
          </p:nvSpPr>
          <p:spPr>
            <a:xfrm>
              <a:off x="1969953" y="5218714"/>
              <a:ext cx="1358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rgbClr val="5F77A2"/>
                  </a:solidFill>
                  <a:latin typeface="SutonnyMJ" pitchFamily="2" charset="0"/>
                </a:rPr>
                <a:t>প্রার্থনা</a:t>
              </a:r>
              <a:r>
                <a:rPr lang="en-US" sz="2000" b="1" dirty="0">
                  <a:solidFill>
                    <a:srgbClr val="5F77A2"/>
                  </a:solidFill>
                  <a:latin typeface="SutonnyMJ" pitchFamily="2" charset="0"/>
                </a:rPr>
                <a:t> </a:t>
              </a:r>
              <a:r>
                <a:rPr lang="en-US" sz="2000" b="1" dirty="0" err="1">
                  <a:solidFill>
                    <a:srgbClr val="5F77A2"/>
                  </a:solidFill>
                  <a:latin typeface="SutonnyMJ" pitchFamily="2" charset="0"/>
                </a:rPr>
                <a:t>করি</a:t>
              </a:r>
              <a:endParaRPr lang="en-US" sz="2000" b="1" dirty="0">
                <a:solidFill>
                  <a:srgbClr val="5F77A2"/>
                </a:solidFill>
                <a:latin typeface="SutonnyMJ" pitchFamily="2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6B40A21-77A1-3A18-9B66-34FC9F67C68F}"/>
              </a:ext>
            </a:extLst>
          </p:cNvPr>
          <p:cNvGrpSpPr/>
          <p:nvPr/>
        </p:nvGrpSpPr>
        <p:grpSpPr>
          <a:xfrm>
            <a:off x="2724272" y="3704855"/>
            <a:ext cx="1567479" cy="1196678"/>
            <a:chOff x="1245398" y="3576736"/>
            <a:chExt cx="1567479" cy="1196678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3565300-F621-B99F-9CB1-333294ECB5EE}"/>
                </a:ext>
              </a:extLst>
            </p:cNvPr>
            <p:cNvGrpSpPr/>
            <p:nvPr/>
          </p:nvGrpSpPr>
          <p:grpSpPr>
            <a:xfrm rot="14922616">
              <a:off x="1473737" y="3434274"/>
              <a:ext cx="1196678" cy="1481602"/>
              <a:chOff x="1057013" y="3367098"/>
              <a:chExt cx="1600200" cy="1981200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279D0A8-8C28-DE9C-0699-29A27734D062}"/>
                  </a:ext>
                </a:extLst>
              </p:cNvPr>
              <p:cNvSpPr/>
              <p:nvPr/>
            </p:nvSpPr>
            <p:spPr>
              <a:xfrm rot="10800000">
                <a:off x="1057013" y="3367098"/>
                <a:ext cx="1600200" cy="1981200"/>
              </a:xfrm>
              <a:custGeom>
                <a:avLst/>
                <a:gdLst>
                  <a:gd name="connsiteX0" fmla="*/ 800100 w 1600200"/>
                  <a:gd name="connsiteY0" fmla="*/ 1981200 h 1981200"/>
                  <a:gd name="connsiteX1" fmla="*/ 0 w 1600200"/>
                  <a:gd name="connsiteY1" fmla="*/ 1181100 h 1981200"/>
                  <a:gd name="connsiteX2" fmla="*/ 488665 w 1600200"/>
                  <a:gd name="connsiteY2" fmla="*/ 443876 h 1981200"/>
                  <a:gd name="connsiteX3" fmla="*/ 611361 w 1600200"/>
                  <a:gd name="connsiteY3" fmla="*/ 405789 h 1981200"/>
                  <a:gd name="connsiteX4" fmla="*/ 800100 w 1600200"/>
                  <a:gd name="connsiteY4" fmla="*/ 0 h 1981200"/>
                  <a:gd name="connsiteX5" fmla="*/ 988839 w 1600200"/>
                  <a:gd name="connsiteY5" fmla="*/ 405789 h 1981200"/>
                  <a:gd name="connsiteX6" fmla="*/ 1111535 w 1600200"/>
                  <a:gd name="connsiteY6" fmla="*/ 443876 h 1981200"/>
                  <a:gd name="connsiteX7" fmla="*/ 1600200 w 1600200"/>
                  <a:gd name="connsiteY7" fmla="*/ 1181100 h 1981200"/>
                  <a:gd name="connsiteX8" fmla="*/ 800100 w 1600200"/>
                  <a:gd name="connsiteY8" fmla="*/ 1981200 h 198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0200" h="1981200">
                    <a:moveTo>
                      <a:pt x="800100" y="1981200"/>
                    </a:moveTo>
                    <a:cubicBezTo>
                      <a:pt x="358217" y="1981200"/>
                      <a:pt x="0" y="1622983"/>
                      <a:pt x="0" y="1181100"/>
                    </a:cubicBezTo>
                    <a:cubicBezTo>
                      <a:pt x="0" y="849688"/>
                      <a:pt x="201497" y="565338"/>
                      <a:pt x="488665" y="443876"/>
                    </a:cubicBezTo>
                    <a:lnTo>
                      <a:pt x="611361" y="405789"/>
                    </a:lnTo>
                    <a:lnTo>
                      <a:pt x="800100" y="0"/>
                    </a:lnTo>
                    <a:lnTo>
                      <a:pt x="988839" y="405789"/>
                    </a:lnTo>
                    <a:lnTo>
                      <a:pt x="1111535" y="443876"/>
                    </a:lnTo>
                    <a:cubicBezTo>
                      <a:pt x="1398703" y="565338"/>
                      <a:pt x="1600200" y="849688"/>
                      <a:pt x="1600200" y="1181100"/>
                    </a:cubicBezTo>
                    <a:cubicBezTo>
                      <a:pt x="1600200" y="1622983"/>
                      <a:pt x="1241983" y="1981200"/>
                      <a:pt x="800100" y="1981200"/>
                    </a:cubicBezTo>
                    <a:close/>
                  </a:path>
                </a:pathLst>
              </a:custGeom>
              <a:solidFill>
                <a:srgbClr val="107CC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3C7668A-AFC3-8222-6346-E1D35F3D6CA8}"/>
                  </a:ext>
                </a:extLst>
              </p:cNvPr>
              <p:cNvSpPr/>
              <p:nvPr/>
            </p:nvSpPr>
            <p:spPr>
              <a:xfrm>
                <a:off x="1171313" y="3481397"/>
                <a:ext cx="1371600" cy="137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368739E-76EB-CECE-1F26-8CBB336D6588}"/>
                </a:ext>
              </a:extLst>
            </p:cNvPr>
            <p:cNvSpPr txBox="1"/>
            <p:nvPr/>
          </p:nvSpPr>
          <p:spPr>
            <a:xfrm>
              <a:off x="1245398" y="4016991"/>
              <a:ext cx="13580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107CC5"/>
                  </a:solidFill>
                  <a:latin typeface="SutonnyMJ" pitchFamily="2" charset="0"/>
                </a:rPr>
                <a:t>নাস্তা</a:t>
              </a:r>
              <a:r>
                <a:rPr lang="en-US" sz="2400" b="1" dirty="0">
                  <a:solidFill>
                    <a:srgbClr val="107CC5"/>
                  </a:solidFill>
                  <a:latin typeface="SutonnyMJ" pitchFamily="2" charset="0"/>
                </a:rPr>
                <a:t> </a:t>
              </a:r>
              <a:r>
                <a:rPr lang="en-US" sz="2400" b="1" dirty="0" err="1">
                  <a:solidFill>
                    <a:srgbClr val="107CC5"/>
                  </a:solidFill>
                  <a:latin typeface="SutonnyMJ" pitchFamily="2" charset="0"/>
                </a:rPr>
                <a:t>করি</a:t>
              </a:r>
              <a:endParaRPr lang="en-US" sz="2400" b="1" dirty="0">
                <a:solidFill>
                  <a:srgbClr val="107CC5"/>
                </a:solidFill>
                <a:latin typeface="SutonnyMJ" pitchFamily="2" charset="0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A3FA8D2-1BDC-2568-C812-9743C9271495}"/>
              </a:ext>
            </a:extLst>
          </p:cNvPr>
          <p:cNvGrpSpPr/>
          <p:nvPr/>
        </p:nvGrpSpPr>
        <p:grpSpPr>
          <a:xfrm>
            <a:off x="2630356" y="2290606"/>
            <a:ext cx="1578000" cy="1196678"/>
            <a:chOff x="1151482" y="2162487"/>
            <a:chExt cx="1578000" cy="1196678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E7B90DF3-D92B-C4D6-5F13-601838B81439}"/>
                </a:ext>
              </a:extLst>
            </p:cNvPr>
            <p:cNvGrpSpPr/>
            <p:nvPr/>
          </p:nvGrpSpPr>
          <p:grpSpPr>
            <a:xfrm rot="16967121">
              <a:off x="1390342" y="2020025"/>
              <a:ext cx="1196678" cy="1481602"/>
              <a:chOff x="1057013" y="3367098"/>
              <a:chExt cx="1600200" cy="1981200"/>
            </a:xfrm>
          </p:grpSpPr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FF94A01-3201-EABE-3DBE-0A0EE4FF83A3}"/>
                  </a:ext>
                </a:extLst>
              </p:cNvPr>
              <p:cNvSpPr/>
              <p:nvPr/>
            </p:nvSpPr>
            <p:spPr>
              <a:xfrm rot="10800000">
                <a:off x="1057013" y="3367098"/>
                <a:ext cx="1600200" cy="1981200"/>
              </a:xfrm>
              <a:custGeom>
                <a:avLst/>
                <a:gdLst>
                  <a:gd name="connsiteX0" fmla="*/ 800100 w 1600200"/>
                  <a:gd name="connsiteY0" fmla="*/ 1981200 h 1981200"/>
                  <a:gd name="connsiteX1" fmla="*/ 0 w 1600200"/>
                  <a:gd name="connsiteY1" fmla="*/ 1181100 h 1981200"/>
                  <a:gd name="connsiteX2" fmla="*/ 488665 w 1600200"/>
                  <a:gd name="connsiteY2" fmla="*/ 443876 h 1981200"/>
                  <a:gd name="connsiteX3" fmla="*/ 611361 w 1600200"/>
                  <a:gd name="connsiteY3" fmla="*/ 405789 h 1981200"/>
                  <a:gd name="connsiteX4" fmla="*/ 800100 w 1600200"/>
                  <a:gd name="connsiteY4" fmla="*/ 0 h 1981200"/>
                  <a:gd name="connsiteX5" fmla="*/ 988839 w 1600200"/>
                  <a:gd name="connsiteY5" fmla="*/ 405789 h 1981200"/>
                  <a:gd name="connsiteX6" fmla="*/ 1111535 w 1600200"/>
                  <a:gd name="connsiteY6" fmla="*/ 443876 h 1981200"/>
                  <a:gd name="connsiteX7" fmla="*/ 1600200 w 1600200"/>
                  <a:gd name="connsiteY7" fmla="*/ 1181100 h 1981200"/>
                  <a:gd name="connsiteX8" fmla="*/ 800100 w 1600200"/>
                  <a:gd name="connsiteY8" fmla="*/ 1981200 h 198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0200" h="1981200">
                    <a:moveTo>
                      <a:pt x="800100" y="1981200"/>
                    </a:moveTo>
                    <a:cubicBezTo>
                      <a:pt x="358217" y="1981200"/>
                      <a:pt x="0" y="1622983"/>
                      <a:pt x="0" y="1181100"/>
                    </a:cubicBezTo>
                    <a:cubicBezTo>
                      <a:pt x="0" y="849688"/>
                      <a:pt x="201497" y="565338"/>
                      <a:pt x="488665" y="443876"/>
                    </a:cubicBezTo>
                    <a:lnTo>
                      <a:pt x="611361" y="405789"/>
                    </a:lnTo>
                    <a:lnTo>
                      <a:pt x="800100" y="0"/>
                    </a:lnTo>
                    <a:lnTo>
                      <a:pt x="988839" y="405789"/>
                    </a:lnTo>
                    <a:lnTo>
                      <a:pt x="1111535" y="443876"/>
                    </a:lnTo>
                    <a:cubicBezTo>
                      <a:pt x="1398703" y="565338"/>
                      <a:pt x="1600200" y="849688"/>
                      <a:pt x="1600200" y="1181100"/>
                    </a:cubicBezTo>
                    <a:cubicBezTo>
                      <a:pt x="1600200" y="1622983"/>
                      <a:pt x="1241983" y="1981200"/>
                      <a:pt x="800100" y="1981200"/>
                    </a:cubicBezTo>
                    <a:close/>
                  </a:path>
                </a:pathLst>
              </a:custGeom>
              <a:solidFill>
                <a:srgbClr val="A0417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B504CAEA-ADCA-1163-00AF-9FCA18B7FDDA}"/>
                  </a:ext>
                </a:extLst>
              </p:cNvPr>
              <p:cNvSpPr/>
              <p:nvPr/>
            </p:nvSpPr>
            <p:spPr>
              <a:xfrm>
                <a:off x="1171313" y="3481397"/>
                <a:ext cx="1371600" cy="137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9D0EA8C-138F-0B0C-EB22-73B543B24CB0}"/>
                </a:ext>
              </a:extLst>
            </p:cNvPr>
            <p:cNvSpPr txBox="1"/>
            <p:nvPr/>
          </p:nvSpPr>
          <p:spPr>
            <a:xfrm>
              <a:off x="1151482" y="2568353"/>
              <a:ext cx="1358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rgbClr val="A0417C"/>
                  </a:solidFill>
                  <a:latin typeface="SutonnyMJ" pitchFamily="2" charset="0"/>
                </a:rPr>
                <a:t>ব্রাস</a:t>
              </a:r>
              <a:r>
                <a:rPr lang="en-US" sz="2000" b="1" dirty="0">
                  <a:solidFill>
                    <a:srgbClr val="A0417C"/>
                  </a:solidFill>
                  <a:latin typeface="SutonnyMJ" pitchFamily="2" charset="0"/>
                </a:rPr>
                <a:t> </a:t>
              </a:r>
              <a:r>
                <a:rPr lang="en-US" sz="2000" b="1" dirty="0" err="1">
                  <a:solidFill>
                    <a:srgbClr val="A0417C"/>
                  </a:solidFill>
                  <a:latin typeface="SutonnyMJ" pitchFamily="2" charset="0"/>
                </a:rPr>
                <a:t>করি</a:t>
              </a:r>
              <a:endParaRPr lang="en-US" sz="2000" b="1" dirty="0">
                <a:solidFill>
                  <a:srgbClr val="A0417C"/>
                </a:solidFill>
                <a:latin typeface="SutonnyMJ" pitchFamily="2" charset="0"/>
              </a:endParaRP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47E88E1-74DF-0A9F-0215-AFD5CBC8B351}"/>
              </a:ext>
            </a:extLst>
          </p:cNvPr>
          <p:cNvGrpSpPr/>
          <p:nvPr/>
        </p:nvGrpSpPr>
        <p:grpSpPr>
          <a:xfrm>
            <a:off x="3274349" y="1192559"/>
            <a:ext cx="1568713" cy="1209166"/>
            <a:chOff x="1795475" y="1064440"/>
            <a:chExt cx="1568713" cy="1209166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55BDC4CD-6C5C-0677-4625-B78E06D1CC84}"/>
                </a:ext>
              </a:extLst>
            </p:cNvPr>
            <p:cNvGrpSpPr/>
            <p:nvPr/>
          </p:nvGrpSpPr>
          <p:grpSpPr>
            <a:xfrm rot="18274585">
              <a:off x="2025048" y="934466"/>
              <a:ext cx="1196678" cy="1481602"/>
              <a:chOff x="1057013" y="3367098"/>
              <a:chExt cx="1600200" cy="1981200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6272F9D-3FC9-E969-9873-8F668E55CC75}"/>
                  </a:ext>
                </a:extLst>
              </p:cNvPr>
              <p:cNvSpPr/>
              <p:nvPr/>
            </p:nvSpPr>
            <p:spPr>
              <a:xfrm rot="10800000">
                <a:off x="1057013" y="3367098"/>
                <a:ext cx="1600200" cy="1981200"/>
              </a:xfrm>
              <a:custGeom>
                <a:avLst/>
                <a:gdLst>
                  <a:gd name="connsiteX0" fmla="*/ 800100 w 1600200"/>
                  <a:gd name="connsiteY0" fmla="*/ 1981200 h 1981200"/>
                  <a:gd name="connsiteX1" fmla="*/ 0 w 1600200"/>
                  <a:gd name="connsiteY1" fmla="*/ 1181100 h 1981200"/>
                  <a:gd name="connsiteX2" fmla="*/ 488665 w 1600200"/>
                  <a:gd name="connsiteY2" fmla="*/ 443876 h 1981200"/>
                  <a:gd name="connsiteX3" fmla="*/ 611361 w 1600200"/>
                  <a:gd name="connsiteY3" fmla="*/ 405789 h 1981200"/>
                  <a:gd name="connsiteX4" fmla="*/ 800100 w 1600200"/>
                  <a:gd name="connsiteY4" fmla="*/ 0 h 1981200"/>
                  <a:gd name="connsiteX5" fmla="*/ 988839 w 1600200"/>
                  <a:gd name="connsiteY5" fmla="*/ 405789 h 1981200"/>
                  <a:gd name="connsiteX6" fmla="*/ 1111535 w 1600200"/>
                  <a:gd name="connsiteY6" fmla="*/ 443876 h 1981200"/>
                  <a:gd name="connsiteX7" fmla="*/ 1600200 w 1600200"/>
                  <a:gd name="connsiteY7" fmla="*/ 1181100 h 1981200"/>
                  <a:gd name="connsiteX8" fmla="*/ 800100 w 1600200"/>
                  <a:gd name="connsiteY8" fmla="*/ 1981200 h 198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0200" h="1981200">
                    <a:moveTo>
                      <a:pt x="800100" y="1981200"/>
                    </a:moveTo>
                    <a:cubicBezTo>
                      <a:pt x="358217" y="1981200"/>
                      <a:pt x="0" y="1622983"/>
                      <a:pt x="0" y="1181100"/>
                    </a:cubicBezTo>
                    <a:cubicBezTo>
                      <a:pt x="0" y="849688"/>
                      <a:pt x="201497" y="565338"/>
                      <a:pt x="488665" y="443876"/>
                    </a:cubicBezTo>
                    <a:lnTo>
                      <a:pt x="611361" y="405789"/>
                    </a:lnTo>
                    <a:lnTo>
                      <a:pt x="800100" y="0"/>
                    </a:lnTo>
                    <a:lnTo>
                      <a:pt x="988839" y="405789"/>
                    </a:lnTo>
                    <a:lnTo>
                      <a:pt x="1111535" y="443876"/>
                    </a:lnTo>
                    <a:cubicBezTo>
                      <a:pt x="1398703" y="565338"/>
                      <a:pt x="1600200" y="849688"/>
                      <a:pt x="1600200" y="1181100"/>
                    </a:cubicBezTo>
                    <a:cubicBezTo>
                      <a:pt x="1600200" y="1622983"/>
                      <a:pt x="1241983" y="1981200"/>
                      <a:pt x="800100" y="1981200"/>
                    </a:cubicBezTo>
                    <a:close/>
                  </a:path>
                </a:pathLst>
              </a:custGeom>
              <a:solidFill>
                <a:srgbClr val="F59C0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868F4F14-825B-E6C0-56A0-3242340E3AD4}"/>
                  </a:ext>
                </a:extLst>
              </p:cNvPr>
              <p:cNvSpPr/>
              <p:nvPr/>
            </p:nvSpPr>
            <p:spPr>
              <a:xfrm>
                <a:off x="1171313" y="3481397"/>
                <a:ext cx="1371600" cy="137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6804ABB-F08C-8B54-6C5A-F430FA3E296F}"/>
                </a:ext>
              </a:extLst>
            </p:cNvPr>
            <p:cNvSpPr txBox="1"/>
            <p:nvPr/>
          </p:nvSpPr>
          <p:spPr>
            <a:xfrm>
              <a:off x="1795475" y="1064440"/>
              <a:ext cx="13580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rgbClr val="F59C04"/>
                  </a:solidFill>
                  <a:latin typeface="SutonnyMJ" pitchFamily="2" charset="0"/>
                </a:rPr>
                <a:t>স্কুলের</a:t>
              </a:r>
              <a:endParaRPr lang="en-US" sz="2000" b="1" dirty="0">
                <a:solidFill>
                  <a:srgbClr val="F59C04"/>
                </a:solidFill>
                <a:latin typeface="SutonnyMJ" pitchFamily="2" charset="0"/>
              </a:endParaRPr>
            </a:p>
            <a:p>
              <a:pPr algn="ctr"/>
              <a:r>
                <a:rPr lang="en-US" sz="2000" b="1" dirty="0" err="1">
                  <a:solidFill>
                    <a:srgbClr val="F59C04"/>
                  </a:solidFill>
                  <a:latin typeface="SutonnyMJ" pitchFamily="2" charset="0"/>
                </a:rPr>
                <a:t>জন্য</a:t>
              </a:r>
              <a:r>
                <a:rPr lang="en-US" sz="2000" b="1" dirty="0">
                  <a:solidFill>
                    <a:srgbClr val="F59C04"/>
                  </a:solidFill>
                  <a:latin typeface="SutonnyMJ" pitchFamily="2" charset="0"/>
                </a:rPr>
                <a:t> </a:t>
              </a:r>
              <a:r>
                <a:rPr lang="en-US" sz="2000" b="1" dirty="0" err="1">
                  <a:solidFill>
                    <a:srgbClr val="F59C04"/>
                  </a:solidFill>
                  <a:latin typeface="SutonnyMJ" pitchFamily="2" charset="0"/>
                </a:rPr>
                <a:t>তৈরি</a:t>
              </a:r>
              <a:endParaRPr lang="en-US" sz="2000" b="1" dirty="0">
                <a:solidFill>
                  <a:srgbClr val="F59C04"/>
                </a:solidFill>
                <a:latin typeface="SutonnyMJ" pitchFamily="2" charset="0"/>
              </a:endParaRPr>
            </a:p>
            <a:p>
              <a:pPr algn="ctr"/>
              <a:r>
                <a:rPr lang="en-US" sz="2000" b="1" dirty="0" err="1">
                  <a:solidFill>
                    <a:srgbClr val="F59C04"/>
                  </a:solidFill>
                  <a:latin typeface="SutonnyMJ" pitchFamily="2" charset="0"/>
                </a:rPr>
                <a:t>হই</a:t>
              </a:r>
              <a:endParaRPr lang="en-US" sz="2000" b="1" dirty="0">
                <a:solidFill>
                  <a:srgbClr val="F59C04"/>
                </a:solidFill>
                <a:latin typeface="SutonnyMJ" pitchFamily="2" charset="0"/>
              </a:endParaRPr>
            </a:p>
          </p:txBody>
        </p: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2A5CA0EA-4214-46BB-2BAC-73F89F9F1417}"/>
              </a:ext>
            </a:extLst>
          </p:cNvPr>
          <p:cNvSpPr txBox="1"/>
          <p:nvPr/>
        </p:nvSpPr>
        <p:spPr>
          <a:xfrm>
            <a:off x="869248" y="259054"/>
            <a:ext cx="10453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জানো</a:t>
            </a:r>
            <a:r>
              <a:rPr lang="en-US" sz="48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শিক্ষার্থী</a:t>
            </a:r>
            <a:r>
              <a:rPr lang="en-US" sz="48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বন্ধুরা</a:t>
            </a:r>
            <a:r>
              <a:rPr lang="en-US" sz="48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সারাদিনে</a:t>
            </a:r>
            <a:r>
              <a:rPr lang="en-US" sz="48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আমি</a:t>
            </a:r>
            <a:r>
              <a:rPr lang="en-US" sz="48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কী</a:t>
            </a:r>
            <a:r>
              <a:rPr lang="en-US" sz="48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কী</a:t>
            </a:r>
            <a:r>
              <a:rPr lang="en-US" sz="48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কাজ</a:t>
            </a:r>
            <a:r>
              <a:rPr lang="en-US" sz="48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করি</a:t>
            </a:r>
            <a:r>
              <a:rPr lang="en-US" sz="48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</p:spTree>
    <p:extLst>
      <p:ext uri="{BB962C8B-B14F-4D97-AF65-F5344CB8AC3E}">
        <p14:creationId xmlns:p14="http://schemas.microsoft.com/office/powerpoint/2010/main" val="1568146737"/>
      </p:ext>
    </p:extLst>
  </p:cSld>
  <p:clrMapOvr>
    <a:masterClrMapping/>
  </p:clrMapOvr>
  <p:transition spd="slow">
    <p:cover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2" presetClass="entr" presetSubtype="3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2" presetClass="entr" presetSubtype="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/>
          <p:bldP spid="164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2" presetClass="entr" presetSubtype="3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2" presetClass="entr" presetSubtype="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4" grpId="0"/>
          <p:bldP spid="164" grpId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8|1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8|1|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8|1|1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8|1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NikoshBAN"/>
        <a:ea typeface=""/>
        <a:cs typeface="NikoshBAN"/>
      </a:majorFont>
      <a:minorFont>
        <a:latin typeface="NikoshBAN"/>
        <a:ea typeface=""/>
        <a:cs typeface="NikoshB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3200" dirty="0">
            <a:latin typeface="NikoshBAN" panose="02000000000000000000" pitchFamily="2" charset="0"/>
            <a:cs typeface="NikoshBAN" panose="02000000000000000000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5348</TotalTime>
  <Words>599</Words>
  <Application>Microsoft Office PowerPoint</Application>
  <PresentationFormat>Widescreen</PresentationFormat>
  <Paragraphs>148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Century Gothic</vt:lpstr>
      <vt:lpstr>NikoshBAN</vt:lpstr>
      <vt:lpstr>NikoshLightBAN</vt:lpstr>
      <vt:lpstr>SutonnyMJ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Abu Hasan</cp:lastModifiedBy>
  <cp:revision>345</cp:revision>
  <dcterms:created xsi:type="dcterms:W3CDTF">2006-08-16T00:00:00Z</dcterms:created>
  <dcterms:modified xsi:type="dcterms:W3CDTF">2023-10-06T03:20:21Z</dcterms:modified>
</cp:coreProperties>
</file>